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Lst>
  <p:notesMasterIdLst>
    <p:notesMasterId r:id="rId7"/>
  </p:notesMasterIdLst>
  <p:sldIdLst>
    <p:sldId id="345" r:id="rId2"/>
    <p:sldId id="343" r:id="rId3"/>
    <p:sldId id="344" r:id="rId4"/>
    <p:sldId id="342" r:id="rId5"/>
    <p:sldId id="341" r:id="rId6"/>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4B73"/>
    <a:srgbClr val="4E4C49"/>
    <a:srgbClr val="F56F5E"/>
    <a:srgbClr val="0B5ECD"/>
    <a:srgbClr val="00C4CC"/>
    <a:srgbClr val="F08C34"/>
    <a:srgbClr val="11538C"/>
    <a:srgbClr val="F5BE49"/>
    <a:srgbClr val="910001"/>
    <a:srgbClr val="FFAB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33"/>
    <p:restoredTop sz="90211"/>
  </p:normalViewPr>
  <p:slideViewPr>
    <p:cSldViewPr snapToGrid="0">
      <p:cViewPr varScale="1">
        <p:scale>
          <a:sx n="74" d="100"/>
          <a:sy n="74" d="100"/>
        </p:scale>
        <p:origin x="192" y="808"/>
      </p:cViewPr>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6CCE5-3742-D549-967B-330AB65B68FC}" type="datetimeFigureOut">
              <a:rPr kumimoji="1" lang="ja-JP" altLang="en-US" smtClean="0"/>
              <a:t>2024/1/11</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6102E-638B-AA45-BD6B-B7E9268A864E}" type="slidenum">
              <a:rPr kumimoji="1" lang="ja-JP" altLang="en-US" smtClean="0"/>
              <a:t>‹#›</a:t>
            </a:fld>
            <a:endParaRPr kumimoji="1" lang="ja-JP" altLang="en-US"/>
          </a:p>
        </p:txBody>
      </p:sp>
    </p:spTree>
    <p:extLst>
      <p:ext uri="{BB962C8B-B14F-4D97-AF65-F5344CB8AC3E}">
        <p14:creationId xmlns:p14="http://schemas.microsoft.com/office/powerpoint/2010/main" val="7783806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6704</a:t>
            </a:r>
            <a:endParaRPr kumimoji="1" lang="ja-JP" altLang="en-US"/>
          </a:p>
        </p:txBody>
      </p:sp>
      <p:sp>
        <p:nvSpPr>
          <p:cNvPr id="4" name="スライド番号プレースホルダー 3"/>
          <p:cNvSpPr>
            <a:spLocks noGrp="1"/>
          </p:cNvSpPr>
          <p:nvPr>
            <p:ph type="sldNum" sz="quarter" idx="5"/>
          </p:nvPr>
        </p:nvSpPr>
        <p:spPr/>
        <p:txBody>
          <a:bodyPr/>
          <a:lstStyle/>
          <a:p>
            <a:fld id="{2FB6102E-638B-AA45-BD6B-B7E9268A864E}" type="slidenum">
              <a:rPr kumimoji="1" lang="ja-JP" altLang="en-US" smtClean="0"/>
              <a:t>0</a:t>
            </a:fld>
            <a:endParaRPr kumimoji="1" lang="ja-JP" altLang="en-US"/>
          </a:p>
        </p:txBody>
      </p:sp>
    </p:spTree>
    <p:extLst>
      <p:ext uri="{BB962C8B-B14F-4D97-AF65-F5344CB8AC3E}">
        <p14:creationId xmlns:p14="http://schemas.microsoft.com/office/powerpoint/2010/main" val="75730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5765</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2FB6102E-638B-AA45-BD6B-B7E9268A864E}" type="slidenum">
              <a:rPr kumimoji="1" lang="ja-JP" altLang="en-US" smtClean="0"/>
              <a:t>1</a:t>
            </a:fld>
            <a:endParaRPr kumimoji="1" lang="ja-JP" altLang="en-US"/>
          </a:p>
        </p:txBody>
      </p:sp>
    </p:spTree>
    <p:extLst>
      <p:ext uri="{BB962C8B-B14F-4D97-AF65-F5344CB8AC3E}">
        <p14:creationId xmlns:p14="http://schemas.microsoft.com/office/powerpoint/2010/main" val="406261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5543</a:t>
            </a:r>
            <a:endParaRPr kumimoji="1" lang="ja-JP" altLang="en-US"/>
          </a:p>
        </p:txBody>
      </p:sp>
      <p:sp>
        <p:nvSpPr>
          <p:cNvPr id="4" name="スライド番号プレースホルダー 3"/>
          <p:cNvSpPr>
            <a:spLocks noGrp="1"/>
          </p:cNvSpPr>
          <p:nvPr>
            <p:ph type="sldNum" sz="quarter" idx="5"/>
          </p:nvPr>
        </p:nvSpPr>
        <p:spPr/>
        <p:txBody>
          <a:bodyPr/>
          <a:lstStyle/>
          <a:p>
            <a:fld id="{2FB6102E-638B-AA45-BD6B-B7E9268A864E}" type="slidenum">
              <a:rPr kumimoji="1" lang="ja-JP" altLang="en-US" smtClean="0"/>
              <a:t>2</a:t>
            </a:fld>
            <a:endParaRPr kumimoji="1" lang="ja-JP" altLang="en-US"/>
          </a:p>
        </p:txBody>
      </p:sp>
    </p:spTree>
    <p:extLst>
      <p:ext uri="{BB962C8B-B14F-4D97-AF65-F5344CB8AC3E}">
        <p14:creationId xmlns:p14="http://schemas.microsoft.com/office/powerpoint/2010/main" val="244122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4520</a:t>
            </a:r>
            <a:endParaRPr kumimoji="1" lang="ja-JP" altLang="en-US"/>
          </a:p>
        </p:txBody>
      </p:sp>
      <p:sp>
        <p:nvSpPr>
          <p:cNvPr id="4" name="スライド番号プレースホルダー 3"/>
          <p:cNvSpPr>
            <a:spLocks noGrp="1"/>
          </p:cNvSpPr>
          <p:nvPr>
            <p:ph type="sldNum" sz="quarter" idx="5"/>
          </p:nvPr>
        </p:nvSpPr>
        <p:spPr/>
        <p:txBody>
          <a:bodyPr/>
          <a:lstStyle/>
          <a:p>
            <a:fld id="{2FB6102E-638B-AA45-BD6B-B7E9268A864E}" type="slidenum">
              <a:rPr kumimoji="1" lang="ja-JP" altLang="en-US" smtClean="0"/>
              <a:t>3</a:t>
            </a:fld>
            <a:endParaRPr kumimoji="1" lang="ja-JP" altLang="en-US"/>
          </a:p>
        </p:txBody>
      </p:sp>
    </p:spTree>
    <p:extLst>
      <p:ext uri="{BB962C8B-B14F-4D97-AF65-F5344CB8AC3E}">
        <p14:creationId xmlns:p14="http://schemas.microsoft.com/office/powerpoint/2010/main" val="291465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i="0" dirty="0">
                <a:effectLst/>
                <a:latin typeface="Arial" panose="020B0604020202020204" pitchFamily="34" charset="0"/>
              </a:rPr>
              <a:t>6704</a:t>
            </a:r>
            <a:endParaRPr kumimoji="1" lang="ja-JP" altLang="en-US"/>
          </a:p>
        </p:txBody>
      </p:sp>
      <p:sp>
        <p:nvSpPr>
          <p:cNvPr id="4" name="スライド番号プレースホルダー 3"/>
          <p:cNvSpPr>
            <a:spLocks noGrp="1"/>
          </p:cNvSpPr>
          <p:nvPr>
            <p:ph type="sldNum" sz="quarter" idx="5"/>
          </p:nvPr>
        </p:nvSpPr>
        <p:spPr/>
        <p:txBody>
          <a:bodyPr/>
          <a:lstStyle/>
          <a:p>
            <a:fld id="{2FB6102E-638B-AA45-BD6B-B7E9268A864E}" type="slidenum">
              <a:rPr kumimoji="1" lang="ja-JP" altLang="en-US" smtClean="0"/>
              <a:t>4</a:t>
            </a:fld>
            <a:endParaRPr kumimoji="1" lang="ja-JP" altLang="en-US"/>
          </a:p>
        </p:txBody>
      </p:sp>
    </p:spTree>
    <p:extLst>
      <p:ext uri="{BB962C8B-B14F-4D97-AF65-F5344CB8AC3E}">
        <p14:creationId xmlns:p14="http://schemas.microsoft.com/office/powerpoint/2010/main" val="19553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dirty="0"/>
              <a:t>Click to edit Master title style</a:t>
            </a:r>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JP"/>
          </a:p>
        </p:txBody>
      </p:sp>
      <p:sp>
        <p:nvSpPr>
          <p:cNvPr id="5" name="Footer Placeholder 4"/>
          <p:cNvSpPr>
            <a:spLocks noGrp="1"/>
          </p:cNvSpPr>
          <p:nvPr>
            <p:ph type="ftr" sz="quarter" idx="11"/>
          </p:nvPr>
        </p:nvSpPr>
        <p:spPr/>
        <p:txBody>
          <a:bodyPr/>
          <a:lstStyle/>
          <a:p>
            <a:endParaRPr lang="en-JP"/>
          </a:p>
        </p:txBody>
      </p:sp>
      <p:sp>
        <p:nvSpPr>
          <p:cNvPr id="6" name="Slide Number Placeholder 5"/>
          <p:cNvSpPr>
            <a:spLocks noGrp="1"/>
          </p:cNvSpPr>
          <p:nvPr>
            <p:ph type="sldNum" sz="quarter" idx="12"/>
          </p:nvPr>
        </p:nvSpPr>
        <p:spPr/>
        <p:txBody>
          <a:bodyPr/>
          <a:lstStyle/>
          <a:p>
            <a:fld id="{79FA6A98-531C-5344-9EE4-C3DE5F02135F}" type="slidenum">
              <a:t>‹#›</a:t>
            </a:fld>
            <a:endParaRPr lang="en-JP"/>
          </a:p>
        </p:txBody>
      </p:sp>
    </p:spTree>
    <p:extLst>
      <p:ext uri="{BB962C8B-B14F-4D97-AF65-F5344CB8AC3E}">
        <p14:creationId xmlns:p14="http://schemas.microsoft.com/office/powerpoint/2010/main" val="301857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771807-EB97-1867-4FCC-71523D88A90F}"/>
              </a:ext>
            </a:extLst>
          </p:cNvPr>
          <p:cNvSpPr txBox="1"/>
          <p:nvPr userDrawn="1"/>
        </p:nvSpPr>
        <p:spPr>
          <a:xfrm>
            <a:off x="4364707" y="7316317"/>
            <a:ext cx="2488182"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900">
                <a:solidFill>
                  <a:schemeClr val="bg1">
                    <a:lumMod val="65000"/>
                  </a:schemeClr>
                </a:solidFill>
              </a:rPr>
              <a:t>2023 ©️ Guidable, Inc. All Rights Reserved.</a:t>
            </a:r>
          </a:p>
        </p:txBody>
      </p:sp>
      <p:sp>
        <p:nvSpPr>
          <p:cNvPr id="11" name="Rectangle 10">
            <a:extLst>
              <a:ext uri="{FF2B5EF4-FFF2-40B4-BE49-F238E27FC236}">
                <a16:creationId xmlns:a16="http://schemas.microsoft.com/office/drawing/2014/main" id="{57F657FB-9D51-2B01-A8C6-B66BDCF532F6}"/>
              </a:ext>
            </a:extLst>
          </p:cNvPr>
          <p:cNvSpPr/>
          <p:nvPr userDrawn="1"/>
        </p:nvSpPr>
        <p:spPr>
          <a:xfrm flipV="1">
            <a:off x="0" y="7259051"/>
            <a:ext cx="10691813" cy="45719"/>
          </a:xfrm>
          <a:prstGeom prst="rect">
            <a:avLst/>
          </a:prstGeom>
          <a:solidFill>
            <a:srgbClr val="0B5ECD"/>
          </a:solidFill>
          <a:ln>
            <a:solidFill>
              <a:srgbClr val="0B5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12" name="図 2" descr="グラフィカル ユーザー インターフェイス が含まれている画像&#10;&#10;自動的に生成された説明">
            <a:extLst>
              <a:ext uri="{FF2B5EF4-FFF2-40B4-BE49-F238E27FC236}">
                <a16:creationId xmlns:a16="http://schemas.microsoft.com/office/drawing/2014/main" id="{C563CA39-28CF-81D0-BD0A-5C8CE47AA4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11351" y="6680526"/>
            <a:ext cx="2661468" cy="528421"/>
          </a:xfrm>
          <a:prstGeom prst="rect">
            <a:avLst/>
          </a:prstGeom>
        </p:spPr>
      </p:pic>
      <p:sp>
        <p:nvSpPr>
          <p:cNvPr id="2" name="Subtitle 2">
            <a:extLst>
              <a:ext uri="{FF2B5EF4-FFF2-40B4-BE49-F238E27FC236}">
                <a16:creationId xmlns:a16="http://schemas.microsoft.com/office/drawing/2014/main" id="{3397371C-DE3B-D438-5802-001A3C1FDDF0}"/>
              </a:ext>
            </a:extLst>
          </p:cNvPr>
          <p:cNvSpPr>
            <a:spLocks noGrp="1"/>
          </p:cNvSpPr>
          <p:nvPr>
            <p:ph type="subTitle" idx="1" hasCustomPrompt="1"/>
          </p:nvPr>
        </p:nvSpPr>
        <p:spPr>
          <a:xfrm>
            <a:off x="290555" y="325681"/>
            <a:ext cx="3227345" cy="360120"/>
          </a:xfrm>
        </p:spPr>
        <p:txBody>
          <a:bodyPr>
            <a:normAutofit/>
          </a:bodyPr>
          <a:lstStyle>
            <a:lvl1pPr marL="0" indent="0" algn="l">
              <a:buNone/>
              <a:defRPr sz="2000" b="1" baseline="0">
                <a:solidFill>
                  <a:srgbClr val="4E4C49"/>
                </a:solidFill>
                <a:latin typeface="Meiryo UI" panose="020B0604030504040204" pitchFamily="34" charset="-128"/>
                <a:ea typeface="Meiryo UI" panose="020B0604030504040204" pitchFamily="34" charset="-128"/>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株式会社hogehoge</a:t>
            </a:r>
            <a:r>
              <a:rPr lang="en-US" dirty="0"/>
              <a:t> </a:t>
            </a:r>
            <a:r>
              <a:rPr lang="en-US" dirty="0" err="1"/>
              <a:t>御中</a:t>
            </a:r>
            <a:endParaRPr lang="en-US" dirty="0"/>
          </a:p>
        </p:txBody>
      </p:sp>
    </p:spTree>
    <p:extLst>
      <p:ext uri="{BB962C8B-B14F-4D97-AF65-F5344CB8AC3E}">
        <p14:creationId xmlns:p14="http://schemas.microsoft.com/office/powerpoint/2010/main" val="191526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F657FB-9D51-2B01-A8C6-B66BDCF532F6}"/>
              </a:ext>
            </a:extLst>
          </p:cNvPr>
          <p:cNvSpPr/>
          <p:nvPr userDrawn="1"/>
        </p:nvSpPr>
        <p:spPr>
          <a:xfrm>
            <a:off x="0" y="7409362"/>
            <a:ext cx="10691813" cy="150313"/>
          </a:xfrm>
          <a:prstGeom prst="rect">
            <a:avLst/>
          </a:prstGeom>
          <a:solidFill>
            <a:srgbClr val="0B5ECD"/>
          </a:solidFill>
          <a:ln>
            <a:solidFill>
              <a:srgbClr val="0B5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5" name="図 2" descr="グラフィカル ユーザー インターフェイス が含まれている画像&#10;&#10;自動的に生成された説明">
            <a:extLst>
              <a:ext uri="{FF2B5EF4-FFF2-40B4-BE49-F238E27FC236}">
                <a16:creationId xmlns:a16="http://schemas.microsoft.com/office/drawing/2014/main" id="{4C7AB6E2-2216-89DB-510D-8E40866906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104" y="7089861"/>
            <a:ext cx="1466635" cy="291193"/>
          </a:xfrm>
          <a:prstGeom prst="rect">
            <a:avLst/>
          </a:prstGeom>
        </p:spPr>
      </p:pic>
      <p:pic>
        <p:nvPicPr>
          <p:cNvPr id="7" name="Picture 6" descr="Icon&#10;&#10;Description automatically generated">
            <a:extLst>
              <a:ext uri="{FF2B5EF4-FFF2-40B4-BE49-F238E27FC236}">
                <a16:creationId xmlns:a16="http://schemas.microsoft.com/office/drawing/2014/main" id="{4873D315-2A94-5D9C-F06D-99B8CA8EBBE1}"/>
              </a:ext>
            </a:extLst>
          </p:cNvPr>
          <p:cNvPicPr>
            <a:picLocks noChangeAspect="1"/>
          </p:cNvPicPr>
          <p:nvPr userDrawn="1"/>
        </p:nvPicPr>
        <p:blipFill rotWithShape="1">
          <a:blip r:embed="rId3"/>
          <a:srcRect r="50357"/>
          <a:stretch/>
        </p:blipFill>
        <p:spPr>
          <a:xfrm>
            <a:off x="2412070" y="-1086329"/>
            <a:ext cx="8279744" cy="9381603"/>
          </a:xfrm>
          <a:prstGeom prst="rect">
            <a:avLst/>
          </a:prstGeom>
        </p:spPr>
      </p:pic>
      <p:sp>
        <p:nvSpPr>
          <p:cNvPr id="8" name="Rectangle 7">
            <a:extLst>
              <a:ext uri="{FF2B5EF4-FFF2-40B4-BE49-F238E27FC236}">
                <a16:creationId xmlns:a16="http://schemas.microsoft.com/office/drawing/2014/main" id="{A1064D32-6AAE-ABF1-09FE-878C2826337C}"/>
              </a:ext>
            </a:extLst>
          </p:cNvPr>
          <p:cNvSpPr/>
          <p:nvPr userDrawn="1"/>
        </p:nvSpPr>
        <p:spPr>
          <a:xfrm>
            <a:off x="5010411" y="0"/>
            <a:ext cx="5681402" cy="680163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2" name="Subtitle 2">
            <a:extLst>
              <a:ext uri="{FF2B5EF4-FFF2-40B4-BE49-F238E27FC236}">
                <a16:creationId xmlns:a16="http://schemas.microsoft.com/office/drawing/2014/main" id="{5E47265F-0526-1D2B-710F-6B9AD04EF918}"/>
              </a:ext>
            </a:extLst>
          </p:cNvPr>
          <p:cNvSpPr>
            <a:spLocks noGrp="1"/>
          </p:cNvSpPr>
          <p:nvPr>
            <p:ph type="subTitle" idx="1" hasCustomPrompt="1"/>
          </p:nvPr>
        </p:nvSpPr>
        <p:spPr>
          <a:xfrm>
            <a:off x="1776433" y="3217122"/>
            <a:ext cx="7138945" cy="774699"/>
          </a:xfrm>
        </p:spPr>
        <p:txBody>
          <a:bodyPr anchor="ctr">
            <a:noAutofit/>
          </a:bodyPr>
          <a:lstStyle>
            <a:lvl1pPr marL="0" indent="0" algn="ctr">
              <a:buNone/>
              <a:defRPr sz="4200" b="1" baseline="0">
                <a:solidFill>
                  <a:srgbClr val="4E4C49"/>
                </a:solidFill>
                <a:latin typeface="Meiryo UI" panose="020B0604030504040204" pitchFamily="34" charset="-128"/>
                <a:ea typeface="Meiryo UI" panose="020B0604030504040204" pitchFamily="34" charset="-128"/>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セクションタイトル</a:t>
            </a:r>
            <a:endParaRPr lang="en-US" dirty="0"/>
          </a:p>
        </p:txBody>
      </p:sp>
      <p:sp>
        <p:nvSpPr>
          <p:cNvPr id="3" name="TextBox 2">
            <a:extLst>
              <a:ext uri="{FF2B5EF4-FFF2-40B4-BE49-F238E27FC236}">
                <a16:creationId xmlns:a16="http://schemas.microsoft.com/office/drawing/2014/main" id="{6EACBB93-F1F7-629B-25BD-F9E8F1BEFCC0}"/>
              </a:ext>
            </a:extLst>
          </p:cNvPr>
          <p:cNvSpPr txBox="1"/>
          <p:nvPr userDrawn="1"/>
        </p:nvSpPr>
        <p:spPr>
          <a:xfrm>
            <a:off x="7886075" y="7097672"/>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2023 ©️ Guidable, Inc. All Rights Reserved.</a:t>
            </a:r>
          </a:p>
        </p:txBody>
      </p:sp>
    </p:spTree>
    <p:extLst>
      <p:ext uri="{BB962C8B-B14F-4D97-AF65-F5344CB8AC3E}">
        <p14:creationId xmlns:p14="http://schemas.microsoft.com/office/powerpoint/2010/main" val="358158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771807-EB97-1867-4FCC-71523D88A90F}"/>
              </a:ext>
            </a:extLst>
          </p:cNvPr>
          <p:cNvSpPr txBox="1"/>
          <p:nvPr userDrawn="1"/>
        </p:nvSpPr>
        <p:spPr>
          <a:xfrm>
            <a:off x="0" y="7300146"/>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a:t>
            </a:r>
            <a:r>
              <a:rPr lang="en-US" sz="1050" dirty="0">
                <a:solidFill>
                  <a:schemeClr val="tx1">
                    <a:lumMod val="50000"/>
                    <a:lumOff val="50000"/>
                  </a:schemeClr>
                </a:solidFill>
              </a:rPr>
              <a:t>4</a:t>
            </a:r>
            <a:r>
              <a:rPr lang="en-JP" sz="1050">
                <a:solidFill>
                  <a:schemeClr val="tx1">
                    <a:lumMod val="50000"/>
                    <a:lumOff val="50000"/>
                  </a:schemeClr>
                </a:solidFill>
              </a:rPr>
              <a:t> ©️ Guidable, Inc. All Rights Reserved.</a:t>
            </a:r>
          </a:p>
        </p:txBody>
      </p:sp>
      <p:cxnSp>
        <p:nvCxnSpPr>
          <p:cNvPr id="3" name="Straight Connector 2">
            <a:extLst>
              <a:ext uri="{FF2B5EF4-FFF2-40B4-BE49-F238E27FC236}">
                <a16:creationId xmlns:a16="http://schemas.microsoft.com/office/drawing/2014/main" id="{CABED9A2-71A2-C488-C685-C3B51C5A3ADB}"/>
              </a:ext>
            </a:extLst>
          </p:cNvPr>
          <p:cNvCxnSpPr>
            <a:cxnSpLocks/>
          </p:cNvCxnSpPr>
          <p:nvPr userDrawn="1"/>
        </p:nvCxnSpPr>
        <p:spPr>
          <a:xfrm>
            <a:off x="176528" y="612193"/>
            <a:ext cx="10338756" cy="0"/>
          </a:xfrm>
          <a:prstGeom prst="line">
            <a:avLst/>
          </a:prstGeom>
          <a:ln>
            <a:solidFill>
              <a:srgbClr val="11538C"/>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39C706A7-2E45-7954-9094-90D3FA46CD55}"/>
              </a:ext>
            </a:extLst>
          </p:cNvPr>
          <p:cNvSpPr>
            <a:spLocks noGrp="1"/>
          </p:cNvSpPr>
          <p:nvPr>
            <p:ph type="sldNum" sz="quarter" idx="12"/>
          </p:nvPr>
        </p:nvSpPr>
        <p:spPr>
          <a:xfrm>
            <a:off x="8261103" y="7214102"/>
            <a:ext cx="2405658" cy="402483"/>
          </a:xfrm>
        </p:spPr>
        <p:txBody>
          <a:bodyPr/>
          <a:lstStyle/>
          <a:p>
            <a:fld id="{79FA6A98-531C-5344-9EE4-C3DE5F02135F}" type="slidenum">
              <a:t>‹#›</a:t>
            </a:fld>
            <a:endParaRPr lang="en-JP"/>
          </a:p>
        </p:txBody>
      </p:sp>
      <p:pic>
        <p:nvPicPr>
          <p:cNvPr id="4" name="図 2" descr="グラフィカル ユーザー インターフェイス が含まれている画像&#10;&#10;自動的に生成された説明">
            <a:extLst>
              <a:ext uri="{FF2B5EF4-FFF2-40B4-BE49-F238E27FC236}">
                <a16:creationId xmlns:a16="http://schemas.microsoft.com/office/drawing/2014/main" id="{BC98E3CB-CB91-2DA4-4FBF-7D72D3B08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843374" y="221575"/>
            <a:ext cx="1709487" cy="339410"/>
          </a:xfrm>
          <a:prstGeom prst="rect">
            <a:avLst/>
          </a:prstGeom>
        </p:spPr>
      </p:pic>
      <p:sp>
        <p:nvSpPr>
          <p:cNvPr id="2" name="Subtitle 2">
            <a:extLst>
              <a:ext uri="{FF2B5EF4-FFF2-40B4-BE49-F238E27FC236}">
                <a16:creationId xmlns:a16="http://schemas.microsoft.com/office/drawing/2014/main" id="{99A93624-EF0B-4B1B-40F6-0A775F8347C7}"/>
              </a:ext>
            </a:extLst>
          </p:cNvPr>
          <p:cNvSpPr>
            <a:spLocks noGrp="1"/>
          </p:cNvSpPr>
          <p:nvPr>
            <p:ph type="subTitle" idx="1" hasCustomPrompt="1"/>
          </p:nvPr>
        </p:nvSpPr>
        <p:spPr>
          <a:xfrm>
            <a:off x="176528" y="174837"/>
            <a:ext cx="4370912" cy="360120"/>
          </a:xfrm>
        </p:spPr>
        <p:txBody>
          <a:bodyPr>
            <a:noAutofit/>
          </a:bodyPr>
          <a:lstStyle>
            <a:lvl1pPr marL="0" indent="0" algn="l">
              <a:buNone/>
              <a:defRPr sz="2000" b="0" baseline="0">
                <a:solidFill>
                  <a:schemeClr val="tx1">
                    <a:lumMod val="50000"/>
                    <a:lumOff val="50000"/>
                  </a:schemeClr>
                </a:solidFill>
                <a:latin typeface="Meiryo UI" panose="020B0604030504040204" pitchFamily="34" charset="-128"/>
                <a:ea typeface="Meiryo UI" panose="020B0604030504040204" pitchFamily="34" charset="-128"/>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見出し</a:t>
            </a:r>
            <a:endParaRPr lang="en-US" dirty="0"/>
          </a:p>
        </p:txBody>
      </p:sp>
    </p:spTree>
    <p:extLst>
      <p:ext uri="{BB962C8B-B14F-4D97-AF65-F5344CB8AC3E}">
        <p14:creationId xmlns:p14="http://schemas.microsoft.com/office/powerpoint/2010/main" val="3652656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4052F6A9-042A-506F-9C64-5AF096D75F13}"/>
              </a:ext>
            </a:extLst>
          </p:cNvPr>
          <p:cNvPicPr>
            <a:picLocks noChangeAspect="1"/>
          </p:cNvPicPr>
          <p:nvPr userDrawn="1"/>
        </p:nvPicPr>
        <p:blipFill rotWithShape="1">
          <a:blip r:embed="rId2"/>
          <a:srcRect r="33212"/>
          <a:stretch/>
        </p:blipFill>
        <p:spPr>
          <a:xfrm>
            <a:off x="6635582" y="728308"/>
            <a:ext cx="4056231" cy="6073325"/>
          </a:xfrm>
          <a:prstGeom prst="rect">
            <a:avLst/>
          </a:prstGeom>
        </p:spPr>
      </p:pic>
      <p:sp>
        <p:nvSpPr>
          <p:cNvPr id="8" name="Rectangle 7">
            <a:extLst>
              <a:ext uri="{FF2B5EF4-FFF2-40B4-BE49-F238E27FC236}">
                <a16:creationId xmlns:a16="http://schemas.microsoft.com/office/drawing/2014/main" id="{21935948-33B6-4574-B022-99BB7CE9A1A1}"/>
              </a:ext>
            </a:extLst>
          </p:cNvPr>
          <p:cNvSpPr/>
          <p:nvPr userDrawn="1"/>
        </p:nvSpPr>
        <p:spPr>
          <a:xfrm>
            <a:off x="5010411" y="87307"/>
            <a:ext cx="5681402" cy="704772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6" name="TextBox 5">
            <a:extLst>
              <a:ext uri="{FF2B5EF4-FFF2-40B4-BE49-F238E27FC236}">
                <a16:creationId xmlns:a16="http://schemas.microsoft.com/office/drawing/2014/main" id="{6A771807-EB97-1867-4FCC-71523D88A90F}"/>
              </a:ext>
            </a:extLst>
          </p:cNvPr>
          <p:cNvSpPr txBox="1"/>
          <p:nvPr userDrawn="1"/>
        </p:nvSpPr>
        <p:spPr>
          <a:xfrm>
            <a:off x="7943227" y="7097672"/>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2023 ©️ Guidable, Inc. All Rights Reserved.</a:t>
            </a:r>
          </a:p>
        </p:txBody>
      </p:sp>
      <p:sp>
        <p:nvSpPr>
          <p:cNvPr id="11" name="Rectangle 10">
            <a:extLst>
              <a:ext uri="{FF2B5EF4-FFF2-40B4-BE49-F238E27FC236}">
                <a16:creationId xmlns:a16="http://schemas.microsoft.com/office/drawing/2014/main" id="{57F657FB-9D51-2B01-A8C6-B66BDCF532F6}"/>
              </a:ext>
            </a:extLst>
          </p:cNvPr>
          <p:cNvSpPr/>
          <p:nvPr userDrawn="1"/>
        </p:nvSpPr>
        <p:spPr>
          <a:xfrm>
            <a:off x="0" y="7409362"/>
            <a:ext cx="10691813" cy="150313"/>
          </a:xfrm>
          <a:prstGeom prst="rect">
            <a:avLst/>
          </a:prstGeom>
          <a:solidFill>
            <a:srgbClr val="FF8417"/>
          </a:solidFill>
          <a:ln>
            <a:solidFill>
              <a:srgbClr val="FF8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3" name="TextBox 12">
            <a:extLst>
              <a:ext uri="{FF2B5EF4-FFF2-40B4-BE49-F238E27FC236}">
                <a16:creationId xmlns:a16="http://schemas.microsoft.com/office/drawing/2014/main" id="{6FD1B040-D14C-465F-5C69-E22C1FD17AB1}"/>
              </a:ext>
            </a:extLst>
          </p:cNvPr>
          <p:cNvSpPr txBox="1"/>
          <p:nvPr userDrawn="1"/>
        </p:nvSpPr>
        <p:spPr>
          <a:xfrm>
            <a:off x="2885432" y="4635164"/>
            <a:ext cx="5057795" cy="815608"/>
          </a:xfrm>
          <a:prstGeom prst="rect">
            <a:avLst/>
          </a:prstGeom>
          <a:noFill/>
        </p:spPr>
        <p:txBody>
          <a:bodyPr wrap="none" rtlCol="0">
            <a:spAutoFit/>
          </a:bodyPr>
          <a:lstStyle/>
          <a:p>
            <a:pPr algn="ctr"/>
            <a:r>
              <a:rPr lang="en-JP" sz="2400" b="1">
                <a:solidFill>
                  <a:schemeClr val="tx1">
                    <a:lumMod val="65000"/>
                    <a:lumOff val="35000"/>
                  </a:schemeClr>
                </a:solidFill>
                <a:latin typeface="Meiryo UI" panose="020B0604030504040204" pitchFamily="34" charset="-128"/>
                <a:ea typeface="Meiryo UI" panose="020B0604030504040204" pitchFamily="34" charset="-128"/>
              </a:rPr>
              <a:t>外国人採用を、当たり前に。</a:t>
            </a:r>
          </a:p>
          <a:p>
            <a:pPr algn="ctr"/>
            <a:endParaRPr lang="en-JP" sz="300" b="1">
              <a:solidFill>
                <a:schemeClr val="tx1">
                  <a:lumMod val="65000"/>
                  <a:lumOff val="35000"/>
                </a:schemeClr>
              </a:solidFill>
              <a:latin typeface="Meiryo UI" panose="020B0604030504040204" pitchFamily="34" charset="-128"/>
              <a:ea typeface="Meiryo UI" panose="020B0604030504040204" pitchFamily="34" charset="-128"/>
            </a:endParaRPr>
          </a:p>
          <a:p>
            <a:pPr algn="ctr"/>
            <a:r>
              <a:rPr lang="en-JP" sz="1800" b="1">
                <a:solidFill>
                  <a:schemeClr val="tx1">
                    <a:lumMod val="65000"/>
                    <a:lumOff val="35000"/>
                  </a:schemeClr>
                </a:solidFill>
                <a:latin typeface="Meiryo UI" panose="020B0604030504040204" pitchFamily="34" charset="-128"/>
                <a:ea typeface="Meiryo UI" panose="020B0604030504040204" pitchFamily="34" charset="-128"/>
              </a:rPr>
              <a:t>すべては熱量。</a:t>
            </a:r>
            <a:r>
              <a:rPr lang="ja-JP" altLang="en-US" sz="1800" b="1">
                <a:solidFill>
                  <a:schemeClr val="tx1">
                    <a:lumMod val="65000"/>
                    <a:lumOff val="35000"/>
                  </a:schemeClr>
                </a:solidFill>
                <a:latin typeface="Meiryo UI" panose="020B0604030504040204" pitchFamily="34" charset="-128"/>
                <a:ea typeface="Meiryo UI" panose="020B0604030504040204" pitchFamily="34" charset="-128"/>
              </a:rPr>
              <a:t>　</a:t>
            </a:r>
            <a:r>
              <a:rPr lang="en-JP" sz="1800" b="1">
                <a:solidFill>
                  <a:schemeClr val="tx1">
                    <a:lumMod val="65000"/>
                    <a:lumOff val="35000"/>
                  </a:schemeClr>
                </a:solidFill>
                <a:latin typeface="Meiryo UI" panose="020B0604030504040204" pitchFamily="34" charset="-128"/>
                <a:ea typeface="Meiryo UI" panose="020B0604030504040204" pitchFamily="34" charset="-128"/>
              </a:rPr>
              <a:t>外国人と日本人の境界線をなくす。</a:t>
            </a:r>
          </a:p>
        </p:txBody>
      </p:sp>
      <p:sp>
        <p:nvSpPr>
          <p:cNvPr id="4" name="TextBox 3">
            <a:extLst>
              <a:ext uri="{FF2B5EF4-FFF2-40B4-BE49-F238E27FC236}">
                <a16:creationId xmlns:a16="http://schemas.microsoft.com/office/drawing/2014/main" id="{44392077-1733-77B5-007B-0C56B9AD93AF}"/>
              </a:ext>
            </a:extLst>
          </p:cNvPr>
          <p:cNvSpPr txBox="1"/>
          <p:nvPr userDrawn="1"/>
        </p:nvSpPr>
        <p:spPr>
          <a:xfrm>
            <a:off x="4141088" y="5915400"/>
            <a:ext cx="2409634" cy="461665"/>
          </a:xfrm>
          <a:prstGeom prst="rect">
            <a:avLst/>
          </a:prstGeom>
          <a:noFill/>
        </p:spPr>
        <p:txBody>
          <a:bodyPr wrap="none" rtlCol="0">
            <a:spAutoFit/>
          </a:bodyPr>
          <a:lstStyle/>
          <a:p>
            <a:pPr marL="0" indent="0" algn="ctr">
              <a:buFontTx/>
              <a:buNone/>
            </a:pPr>
            <a:r>
              <a:rPr lang="en-JP" sz="2400" b="1">
                <a:solidFill>
                  <a:srgbClr val="4E4C49"/>
                </a:solidFill>
                <a:latin typeface="Meiryo UI" panose="020B0604030504040204" pitchFamily="34" charset="-128"/>
                <a:ea typeface="Meiryo UI" panose="020B0604030504040204" pitchFamily="34" charset="-128"/>
              </a:rPr>
              <a:t>– ご案内資料 – </a:t>
            </a:r>
          </a:p>
        </p:txBody>
      </p:sp>
      <p:pic>
        <p:nvPicPr>
          <p:cNvPr id="2" name="Picture 1" descr="Logo&#10;&#10;Description automatically generated">
            <a:extLst>
              <a:ext uri="{FF2B5EF4-FFF2-40B4-BE49-F238E27FC236}">
                <a16:creationId xmlns:a16="http://schemas.microsoft.com/office/drawing/2014/main" id="{D1236639-66FC-9262-78B4-F53329CD7610}"/>
              </a:ext>
            </a:extLst>
          </p:cNvPr>
          <p:cNvPicPr>
            <a:picLocks noChangeAspect="1"/>
          </p:cNvPicPr>
          <p:nvPr userDrawn="1"/>
        </p:nvPicPr>
        <p:blipFill>
          <a:blip r:embed="rId3"/>
          <a:stretch>
            <a:fillRect/>
          </a:stretch>
        </p:blipFill>
        <p:spPr>
          <a:xfrm>
            <a:off x="2115526" y="1514815"/>
            <a:ext cx="6597605" cy="3711153"/>
          </a:xfrm>
          <a:prstGeom prst="rect">
            <a:avLst/>
          </a:prstGeom>
        </p:spPr>
      </p:pic>
    </p:spTree>
    <p:extLst>
      <p:ext uri="{BB962C8B-B14F-4D97-AF65-F5344CB8AC3E}">
        <p14:creationId xmlns:p14="http://schemas.microsoft.com/office/powerpoint/2010/main" val="1726309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23" name="Picture 22" descr="Icon&#10;&#10;Description automatically generated">
            <a:extLst>
              <a:ext uri="{FF2B5EF4-FFF2-40B4-BE49-F238E27FC236}">
                <a16:creationId xmlns:a16="http://schemas.microsoft.com/office/drawing/2014/main" id="{3C918DF6-A556-87F0-E655-B40801757EA2}"/>
              </a:ext>
            </a:extLst>
          </p:cNvPr>
          <p:cNvPicPr>
            <a:picLocks noChangeAspect="1"/>
          </p:cNvPicPr>
          <p:nvPr userDrawn="1"/>
        </p:nvPicPr>
        <p:blipFill rotWithShape="1">
          <a:blip r:embed="rId2"/>
          <a:srcRect r="33212"/>
          <a:stretch/>
        </p:blipFill>
        <p:spPr>
          <a:xfrm>
            <a:off x="6635582" y="728308"/>
            <a:ext cx="4056231" cy="6073325"/>
          </a:xfrm>
          <a:prstGeom prst="rect">
            <a:avLst/>
          </a:prstGeom>
        </p:spPr>
      </p:pic>
      <p:sp>
        <p:nvSpPr>
          <p:cNvPr id="24" name="Rectangle 23">
            <a:extLst>
              <a:ext uri="{FF2B5EF4-FFF2-40B4-BE49-F238E27FC236}">
                <a16:creationId xmlns:a16="http://schemas.microsoft.com/office/drawing/2014/main" id="{6E345DDE-CF9D-F9A9-3396-705780001DB5}"/>
              </a:ext>
            </a:extLst>
          </p:cNvPr>
          <p:cNvSpPr/>
          <p:nvPr userDrawn="1"/>
        </p:nvSpPr>
        <p:spPr>
          <a:xfrm>
            <a:off x="5010411" y="255975"/>
            <a:ext cx="5681402" cy="704772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5" name="Picture 4" descr="Graphical user interface, website&#10;&#10;Description automatically generated">
            <a:extLst>
              <a:ext uri="{FF2B5EF4-FFF2-40B4-BE49-F238E27FC236}">
                <a16:creationId xmlns:a16="http://schemas.microsoft.com/office/drawing/2014/main" id="{E101F6F6-7CD0-FFD8-2FE6-8078718F6665}"/>
              </a:ext>
            </a:extLst>
          </p:cNvPr>
          <p:cNvPicPr>
            <a:picLocks noChangeAspect="1"/>
          </p:cNvPicPr>
          <p:nvPr userDrawn="1"/>
        </p:nvPicPr>
        <p:blipFill rotWithShape="1">
          <a:blip r:embed="rId3"/>
          <a:srcRect r="40758"/>
          <a:stretch/>
        </p:blipFill>
        <p:spPr>
          <a:xfrm>
            <a:off x="3963412" y="885600"/>
            <a:ext cx="6728401" cy="6661549"/>
          </a:xfrm>
          <a:prstGeom prst="rect">
            <a:avLst/>
          </a:prstGeom>
        </p:spPr>
      </p:pic>
      <p:pic>
        <p:nvPicPr>
          <p:cNvPr id="8" name="Picture 7" descr="Logo&#10;&#10;Description automatically generated">
            <a:extLst>
              <a:ext uri="{FF2B5EF4-FFF2-40B4-BE49-F238E27FC236}">
                <a16:creationId xmlns:a16="http://schemas.microsoft.com/office/drawing/2014/main" id="{97C54211-A9AE-E699-719E-869327F14434}"/>
              </a:ext>
            </a:extLst>
          </p:cNvPr>
          <p:cNvPicPr>
            <a:picLocks noChangeAspect="1"/>
          </p:cNvPicPr>
          <p:nvPr userDrawn="1"/>
        </p:nvPicPr>
        <p:blipFill>
          <a:blip r:embed="rId4"/>
          <a:stretch>
            <a:fillRect/>
          </a:stretch>
        </p:blipFill>
        <p:spPr>
          <a:xfrm>
            <a:off x="461236" y="-74269"/>
            <a:ext cx="2961709" cy="1665962"/>
          </a:xfrm>
          <a:prstGeom prst="rect">
            <a:avLst/>
          </a:prstGeom>
        </p:spPr>
      </p:pic>
      <p:sp>
        <p:nvSpPr>
          <p:cNvPr id="9" name="テキスト ボックス 13">
            <a:extLst>
              <a:ext uri="{FF2B5EF4-FFF2-40B4-BE49-F238E27FC236}">
                <a16:creationId xmlns:a16="http://schemas.microsoft.com/office/drawing/2014/main" id="{3C0AB326-BD8B-516F-2BF7-CD69EC20EAE7}"/>
              </a:ext>
            </a:extLst>
          </p:cNvPr>
          <p:cNvSpPr txBox="1"/>
          <p:nvPr userDrawn="1"/>
        </p:nvSpPr>
        <p:spPr>
          <a:xfrm>
            <a:off x="461239" y="1856369"/>
            <a:ext cx="8674098" cy="707886"/>
          </a:xfrm>
          <a:prstGeom prst="rect">
            <a:avLst/>
          </a:prstGeom>
          <a:noFill/>
        </p:spPr>
        <p:txBody>
          <a:bodyPr wrap="square" rtlCol="0">
            <a:spAutoFit/>
          </a:bodyPr>
          <a:lstStyle/>
          <a:p>
            <a:r>
              <a:rPr kumimoji="1" lang="ja-JP" altLang="en-US" sz="4000" b="1">
                <a:latin typeface="Meiryo UI" panose="020B0604030504040204" pitchFamily="34" charset="-128"/>
                <a:ea typeface="Meiryo UI" panose="020B0604030504040204" pitchFamily="34" charset="-128"/>
              </a:rPr>
              <a:t>派遣事業拡大を実現する</a:t>
            </a:r>
            <a:endParaRPr kumimoji="1" lang="en-US" altLang="ja-JP" sz="4000" b="1">
              <a:latin typeface="Meiryo UI" panose="020B0604030504040204" pitchFamily="34" charset="-128"/>
              <a:ea typeface="Meiryo UI" panose="020B0604030504040204" pitchFamily="34" charset="-128"/>
            </a:endParaRPr>
          </a:p>
        </p:txBody>
      </p:sp>
      <p:sp>
        <p:nvSpPr>
          <p:cNvPr id="10" name="テキスト ボックス 13">
            <a:extLst>
              <a:ext uri="{FF2B5EF4-FFF2-40B4-BE49-F238E27FC236}">
                <a16:creationId xmlns:a16="http://schemas.microsoft.com/office/drawing/2014/main" id="{2B62BDB9-2F68-8FE8-FEC3-7E70B40FFA18}"/>
              </a:ext>
            </a:extLst>
          </p:cNvPr>
          <p:cNvSpPr txBox="1"/>
          <p:nvPr userDrawn="1"/>
        </p:nvSpPr>
        <p:spPr>
          <a:xfrm>
            <a:off x="486288" y="3272911"/>
            <a:ext cx="5037691" cy="369332"/>
          </a:xfrm>
          <a:prstGeom prst="rect">
            <a:avLst/>
          </a:prstGeom>
          <a:noFill/>
        </p:spPr>
        <p:txBody>
          <a:bodyPr wrap="square" rtlCol="0">
            <a:spAutoFit/>
          </a:bodyPr>
          <a:lstStyle/>
          <a:p>
            <a:r>
              <a:rPr lang="ja-JP" altLang="en-US" b="0">
                <a:solidFill>
                  <a:schemeClr val="accent2"/>
                </a:solidFill>
                <a:latin typeface="Meiryo UI" panose="020B0604030504040204" pitchFamily="34" charset="-128"/>
                <a:ea typeface="Meiryo UI" panose="020B0604030504040204" pitchFamily="34" charset="-128"/>
              </a:rPr>
              <a:t>外国人派遣社員獲得なら</a:t>
            </a:r>
            <a:r>
              <a:rPr lang="en-US" altLang="ja-JP" b="0">
                <a:solidFill>
                  <a:schemeClr val="accent2"/>
                </a:solidFill>
                <a:latin typeface="Meiryo UI" panose="020B0604030504040204" pitchFamily="34" charset="-128"/>
                <a:ea typeface="Meiryo UI" panose="020B0604030504040204" pitchFamily="34" charset="-128"/>
              </a:rPr>
              <a:t> GuidableJobs</a:t>
            </a:r>
            <a:r>
              <a:rPr lang="ja-JP" altLang="en-US" b="0">
                <a:solidFill>
                  <a:schemeClr val="accent2"/>
                </a:solidFill>
                <a:latin typeface="Meiryo UI" panose="020B0604030504040204" pitchFamily="34" charset="-128"/>
                <a:ea typeface="Meiryo UI" panose="020B0604030504040204" pitchFamily="34" charset="-128"/>
              </a:rPr>
              <a:t>ハケン</a:t>
            </a:r>
            <a:endParaRPr kumimoji="1" lang="ja-JP" altLang="en-US" b="0">
              <a:solidFill>
                <a:schemeClr val="accent2"/>
              </a:solidFill>
              <a:latin typeface="Meiryo UI" panose="020B0604030504040204" pitchFamily="34" charset="-128"/>
              <a:ea typeface="Meiryo UI" panose="020B0604030504040204" pitchFamily="34" charset="-128"/>
            </a:endParaRPr>
          </a:p>
        </p:txBody>
      </p:sp>
      <p:sp>
        <p:nvSpPr>
          <p:cNvPr id="11" name="テキスト ボックス 13">
            <a:extLst>
              <a:ext uri="{FF2B5EF4-FFF2-40B4-BE49-F238E27FC236}">
                <a16:creationId xmlns:a16="http://schemas.microsoft.com/office/drawing/2014/main" id="{4BCFE583-5CAD-5A8E-4DA3-DC5497E58520}"/>
              </a:ext>
            </a:extLst>
          </p:cNvPr>
          <p:cNvSpPr txBox="1"/>
          <p:nvPr userDrawn="1"/>
        </p:nvSpPr>
        <p:spPr>
          <a:xfrm>
            <a:off x="461237" y="2496369"/>
            <a:ext cx="8482347" cy="707886"/>
          </a:xfrm>
          <a:prstGeom prst="rect">
            <a:avLst/>
          </a:prstGeom>
          <a:solidFill>
            <a:schemeClr val="bg1"/>
          </a:solidFill>
        </p:spPr>
        <p:txBody>
          <a:bodyPr wrap="square" rtlCol="0">
            <a:spAutoFit/>
          </a:bodyPr>
          <a:lstStyle/>
          <a:p>
            <a:r>
              <a:rPr lang="ja-JP" altLang="en-US" sz="4000" b="1">
                <a:latin typeface="Meiryo UI" panose="020B0604030504040204" pitchFamily="34" charset="-128"/>
                <a:ea typeface="Meiryo UI" panose="020B0604030504040204" pitchFamily="34" charset="-128"/>
              </a:rPr>
              <a:t>在留外国人特化型求人プラットフォーム</a:t>
            </a:r>
            <a:endParaRPr lang="en-US" altLang="ja-JP" sz="4000" b="1">
              <a:latin typeface="Meiryo UI" panose="020B0604030504040204" pitchFamily="34" charset="-128"/>
              <a:ea typeface="Meiryo UI" panose="020B0604030504040204" pitchFamily="34" charset="-128"/>
            </a:endParaRPr>
          </a:p>
        </p:txBody>
      </p:sp>
      <p:pic>
        <p:nvPicPr>
          <p:cNvPr id="12" name="図 6" descr="テキスト, ロゴ&#10;&#10;自動的に生成された説明">
            <a:extLst>
              <a:ext uri="{FF2B5EF4-FFF2-40B4-BE49-F238E27FC236}">
                <a16:creationId xmlns:a16="http://schemas.microsoft.com/office/drawing/2014/main" id="{CE35F994-DB58-DDC3-9420-14AFAB065136}"/>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815668" y="5422505"/>
            <a:ext cx="771408" cy="898189"/>
          </a:xfrm>
          <a:prstGeom prst="rect">
            <a:avLst/>
          </a:prstGeom>
        </p:spPr>
      </p:pic>
      <p:pic>
        <p:nvPicPr>
          <p:cNvPr id="14" name="図 8" descr="テキスト, ロゴ&#10;&#10;自動的に生成された説明">
            <a:extLst>
              <a:ext uri="{FF2B5EF4-FFF2-40B4-BE49-F238E27FC236}">
                <a16:creationId xmlns:a16="http://schemas.microsoft.com/office/drawing/2014/main" id="{5AB21ABF-64EC-CC76-9932-4F4B06B4B53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903949" y="5422505"/>
            <a:ext cx="767996" cy="898189"/>
          </a:xfrm>
          <a:prstGeom prst="rect">
            <a:avLst/>
          </a:prstGeom>
        </p:spPr>
      </p:pic>
      <p:pic>
        <p:nvPicPr>
          <p:cNvPr id="15" name="図 10" descr="テキスト, ロゴ&#10;&#10;自動的に生成された説明">
            <a:extLst>
              <a:ext uri="{FF2B5EF4-FFF2-40B4-BE49-F238E27FC236}">
                <a16:creationId xmlns:a16="http://schemas.microsoft.com/office/drawing/2014/main" id="{F489A6BD-3C45-9D7F-6C60-F1D8D59AF56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720560" y="5422505"/>
            <a:ext cx="778235" cy="898189"/>
          </a:xfrm>
          <a:prstGeom prst="rect">
            <a:avLst/>
          </a:prstGeom>
        </p:spPr>
      </p:pic>
      <p:sp>
        <p:nvSpPr>
          <p:cNvPr id="16" name="テキスト ボックス 12">
            <a:extLst>
              <a:ext uri="{FF2B5EF4-FFF2-40B4-BE49-F238E27FC236}">
                <a16:creationId xmlns:a16="http://schemas.microsoft.com/office/drawing/2014/main" id="{5177039D-EDBE-6687-EB0F-BD119D77E629}"/>
              </a:ext>
            </a:extLst>
          </p:cNvPr>
          <p:cNvSpPr txBox="1"/>
          <p:nvPr userDrawn="1"/>
        </p:nvSpPr>
        <p:spPr>
          <a:xfrm>
            <a:off x="1225032" y="6448063"/>
            <a:ext cx="1952680" cy="307777"/>
          </a:xfrm>
          <a:prstGeom prst="rect">
            <a:avLst/>
          </a:prstGeom>
          <a:noFill/>
        </p:spPr>
        <p:txBody>
          <a:bodyPr wrap="square" rtlCol="0">
            <a:spAutoFit/>
          </a:bodyPr>
          <a:lstStyle/>
          <a:p>
            <a:pPr algn="ctr"/>
            <a:r>
              <a:rPr kumimoji="1" lang="ja-JP" altLang="en-US" sz="700" b="1">
                <a:latin typeface="Yu Gothic" panose="020B0400000000000000" pitchFamily="34" charset="-128"/>
                <a:ea typeface="Yu Gothic" panose="020B0400000000000000" pitchFamily="34" charset="-128"/>
              </a:rPr>
              <a:t>調査概要：</a:t>
            </a:r>
            <a:r>
              <a:rPr kumimoji="1" lang="en-US" altLang="ja-JP" sz="700" b="1" dirty="0">
                <a:latin typeface="Yu Gothic" panose="020B0400000000000000" pitchFamily="34" charset="-128"/>
                <a:ea typeface="Yu Gothic" panose="020B0400000000000000" pitchFamily="34" charset="-128"/>
              </a:rPr>
              <a:t>2022</a:t>
            </a:r>
            <a:r>
              <a:rPr kumimoji="1" lang="ja-JP" altLang="en-US" sz="700" b="1">
                <a:latin typeface="Yu Gothic" panose="020B0400000000000000" pitchFamily="34" charset="-128"/>
                <a:ea typeface="Yu Gothic" panose="020B0400000000000000" pitchFamily="34" charset="-128"/>
              </a:rPr>
              <a:t>年</a:t>
            </a:r>
            <a:r>
              <a:rPr kumimoji="1" lang="en-US" altLang="ja-JP" sz="700" b="1" dirty="0">
                <a:latin typeface="Yu Gothic" panose="020B0400000000000000" pitchFamily="34" charset="-128"/>
                <a:ea typeface="Yu Gothic" panose="020B0400000000000000" pitchFamily="34" charset="-128"/>
              </a:rPr>
              <a:t>3</a:t>
            </a:r>
            <a:r>
              <a:rPr kumimoji="1" lang="ja-JP" altLang="en-US" sz="700" b="1">
                <a:latin typeface="Yu Gothic" panose="020B0400000000000000" pitchFamily="34" charset="-128"/>
                <a:ea typeface="Yu Gothic" panose="020B0400000000000000" pitchFamily="34" charset="-128"/>
              </a:rPr>
              <a:t>月</a:t>
            </a:r>
            <a:r>
              <a:rPr kumimoji="1" lang="en-US" altLang="ja-JP" sz="700" b="1" dirty="0">
                <a:latin typeface="Yu Gothic" panose="020B0400000000000000" pitchFamily="34" charset="-128"/>
                <a:ea typeface="Yu Gothic" panose="020B0400000000000000" pitchFamily="34" charset="-128"/>
              </a:rPr>
              <a:t> </a:t>
            </a:r>
            <a:r>
              <a:rPr kumimoji="1" lang="ja-JP" altLang="en-US" sz="700" b="1">
                <a:latin typeface="Yu Gothic" panose="020B0400000000000000" pitchFamily="34" charset="-128"/>
                <a:ea typeface="Yu Gothic" panose="020B0400000000000000" pitchFamily="34" charset="-128"/>
              </a:rPr>
              <a:t>サイトのイメージ調査</a:t>
            </a:r>
            <a:r>
              <a:rPr kumimoji="1" lang="en-US" altLang="ja-JP" sz="700" b="1" dirty="0">
                <a:latin typeface="Yu Gothic" panose="020B0400000000000000" pitchFamily="34" charset="-128"/>
                <a:ea typeface="Yu Gothic" panose="020B0400000000000000" pitchFamily="34" charset="-128"/>
              </a:rPr>
              <a:t> / </a:t>
            </a:r>
            <a:r>
              <a:rPr kumimoji="1" lang="ja-JP" altLang="en-US" sz="700" b="1">
                <a:latin typeface="Yu Gothic" panose="020B0400000000000000" pitchFamily="34" charset="-128"/>
                <a:ea typeface="Yu Gothic" panose="020B0400000000000000" pitchFamily="34" charset="-128"/>
              </a:rPr>
              <a:t>調査提供：日本トレンドリサーチ</a:t>
            </a:r>
          </a:p>
        </p:txBody>
      </p:sp>
      <p:sp>
        <p:nvSpPr>
          <p:cNvPr id="17" name="正方形/長方形 15">
            <a:extLst>
              <a:ext uri="{FF2B5EF4-FFF2-40B4-BE49-F238E27FC236}">
                <a16:creationId xmlns:a16="http://schemas.microsoft.com/office/drawing/2014/main" id="{5A08E98F-79C2-9A68-15C5-4489D48934ED}"/>
              </a:ext>
            </a:extLst>
          </p:cNvPr>
          <p:cNvSpPr/>
          <p:nvPr userDrawn="1"/>
        </p:nvSpPr>
        <p:spPr>
          <a:xfrm>
            <a:off x="638662" y="4097936"/>
            <a:ext cx="1928439" cy="369333"/>
          </a:xfrm>
          <a:prstGeom prst="rect">
            <a:avLst/>
          </a:prstGeom>
          <a:solidFill>
            <a:srgbClr val="E48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0">
                <a:solidFill>
                  <a:schemeClr val="bg1"/>
                </a:solidFill>
                <a:latin typeface="Meiryo UI" panose="020B0604030504040204" pitchFamily="34" charset="-128"/>
                <a:ea typeface="Meiryo UI" panose="020B0604030504040204" pitchFamily="34" charset="-128"/>
              </a:rPr>
              <a:t>初めての外国人採用</a:t>
            </a:r>
          </a:p>
        </p:txBody>
      </p:sp>
      <p:sp>
        <p:nvSpPr>
          <p:cNvPr id="18" name="正方形/長方形 16">
            <a:extLst>
              <a:ext uri="{FF2B5EF4-FFF2-40B4-BE49-F238E27FC236}">
                <a16:creationId xmlns:a16="http://schemas.microsoft.com/office/drawing/2014/main" id="{BB9632AD-5B15-B00D-17F7-7B37FD6C664E}"/>
              </a:ext>
            </a:extLst>
          </p:cNvPr>
          <p:cNvSpPr/>
          <p:nvPr userDrawn="1"/>
        </p:nvSpPr>
        <p:spPr>
          <a:xfrm>
            <a:off x="2689174" y="4097936"/>
            <a:ext cx="1467543" cy="369333"/>
          </a:xfrm>
          <a:prstGeom prst="rect">
            <a:avLst/>
          </a:prstGeom>
          <a:solidFill>
            <a:srgbClr val="E48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0">
                <a:solidFill>
                  <a:schemeClr val="bg1"/>
                </a:solidFill>
                <a:latin typeface="Meiryo UI" panose="020B0604030504040204" pitchFamily="34" charset="-128"/>
                <a:ea typeface="Meiryo UI" panose="020B0604030504040204" pitchFamily="34" charset="-128"/>
              </a:rPr>
              <a:t>永住者の獲得</a:t>
            </a:r>
          </a:p>
        </p:txBody>
      </p:sp>
      <p:sp>
        <p:nvSpPr>
          <p:cNvPr id="19" name="正方形/長方形 17">
            <a:extLst>
              <a:ext uri="{FF2B5EF4-FFF2-40B4-BE49-F238E27FC236}">
                <a16:creationId xmlns:a16="http://schemas.microsoft.com/office/drawing/2014/main" id="{A15C5C98-4BF6-A612-83E6-26435FA48AEA}"/>
              </a:ext>
            </a:extLst>
          </p:cNvPr>
          <p:cNvSpPr/>
          <p:nvPr userDrawn="1"/>
        </p:nvSpPr>
        <p:spPr>
          <a:xfrm>
            <a:off x="644203" y="4600175"/>
            <a:ext cx="1467542" cy="369333"/>
          </a:xfrm>
          <a:prstGeom prst="rect">
            <a:avLst/>
          </a:prstGeom>
          <a:solidFill>
            <a:srgbClr val="E48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0">
                <a:solidFill>
                  <a:schemeClr val="bg1"/>
                </a:solidFill>
                <a:latin typeface="Meiryo UI" panose="020B0604030504040204" pitchFamily="34" charset="-128"/>
                <a:ea typeface="Meiryo UI" panose="020B0604030504040204" pitchFamily="34" charset="-128"/>
              </a:rPr>
              <a:t>プロのサポート</a:t>
            </a:r>
          </a:p>
        </p:txBody>
      </p:sp>
      <p:sp>
        <p:nvSpPr>
          <p:cNvPr id="20" name="正方形/長方形 18">
            <a:extLst>
              <a:ext uri="{FF2B5EF4-FFF2-40B4-BE49-F238E27FC236}">
                <a16:creationId xmlns:a16="http://schemas.microsoft.com/office/drawing/2014/main" id="{C6D00A87-0556-2040-2A67-15CDFDB64587}"/>
              </a:ext>
            </a:extLst>
          </p:cNvPr>
          <p:cNvSpPr/>
          <p:nvPr userDrawn="1"/>
        </p:nvSpPr>
        <p:spPr>
          <a:xfrm>
            <a:off x="2194083" y="4599888"/>
            <a:ext cx="1245687" cy="369333"/>
          </a:xfrm>
          <a:prstGeom prst="rect">
            <a:avLst/>
          </a:prstGeom>
          <a:solidFill>
            <a:srgbClr val="E48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0">
                <a:solidFill>
                  <a:schemeClr val="bg1"/>
                </a:solidFill>
                <a:latin typeface="Meiryo UI" panose="020B0604030504040204" pitchFamily="34" charset="-128"/>
                <a:ea typeface="Meiryo UI" panose="020B0604030504040204" pitchFamily="34" charset="-128"/>
              </a:rPr>
              <a:t>面接代行</a:t>
            </a:r>
            <a:endParaRPr kumimoji="1" lang="ja-JP" altLang="en-US" sz="1400" b="0">
              <a:solidFill>
                <a:schemeClr val="bg1"/>
              </a:solidFill>
              <a:latin typeface="Meiryo UI" panose="020B0604030504040204" pitchFamily="34" charset="-128"/>
              <a:ea typeface="Meiryo UI" panose="020B0604030504040204" pitchFamily="34" charset="-128"/>
            </a:endParaRPr>
          </a:p>
        </p:txBody>
      </p:sp>
      <p:sp>
        <p:nvSpPr>
          <p:cNvPr id="21" name="正方形/長方形 19">
            <a:extLst>
              <a:ext uri="{FF2B5EF4-FFF2-40B4-BE49-F238E27FC236}">
                <a16:creationId xmlns:a16="http://schemas.microsoft.com/office/drawing/2014/main" id="{DA12E18D-AD99-5A8A-A8CE-4498143607CA}"/>
              </a:ext>
            </a:extLst>
          </p:cNvPr>
          <p:cNvSpPr/>
          <p:nvPr userDrawn="1"/>
        </p:nvSpPr>
        <p:spPr>
          <a:xfrm>
            <a:off x="3535618" y="4599887"/>
            <a:ext cx="1467542" cy="369333"/>
          </a:xfrm>
          <a:prstGeom prst="rect">
            <a:avLst/>
          </a:prstGeom>
          <a:solidFill>
            <a:srgbClr val="E48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0">
                <a:solidFill>
                  <a:schemeClr val="bg1"/>
                </a:solidFill>
                <a:latin typeface="Meiryo UI" panose="020B0604030504040204" pitchFamily="34" charset="-128"/>
                <a:ea typeface="Meiryo UI" panose="020B0604030504040204" pitchFamily="34" charset="-128"/>
              </a:rPr>
              <a:t>圧倒的な集客力</a:t>
            </a:r>
          </a:p>
        </p:txBody>
      </p:sp>
      <p:pic>
        <p:nvPicPr>
          <p:cNvPr id="22" name="Picture 21" descr="A picture containing text, electronics, screenshot&#10;&#10;Description automatically generated">
            <a:extLst>
              <a:ext uri="{FF2B5EF4-FFF2-40B4-BE49-F238E27FC236}">
                <a16:creationId xmlns:a16="http://schemas.microsoft.com/office/drawing/2014/main" id="{814C6F0A-43D4-B18E-456C-E373E91E15B3}"/>
              </a:ext>
            </a:extLst>
          </p:cNvPr>
          <p:cNvPicPr>
            <a:picLocks noChangeAspect="1"/>
          </p:cNvPicPr>
          <p:nvPr userDrawn="1"/>
        </p:nvPicPr>
        <p:blipFill rotWithShape="1">
          <a:blip r:embed="rId8"/>
          <a:srcRect l="37004" t="9600" r="37295" b="9848"/>
          <a:stretch/>
        </p:blipFill>
        <p:spPr>
          <a:xfrm>
            <a:off x="5739709" y="3913196"/>
            <a:ext cx="1606908" cy="2832937"/>
          </a:xfrm>
          <a:prstGeom prst="rect">
            <a:avLst/>
          </a:prstGeom>
        </p:spPr>
      </p:pic>
      <p:sp>
        <p:nvSpPr>
          <p:cNvPr id="3" name="TextBox 2">
            <a:extLst>
              <a:ext uri="{FF2B5EF4-FFF2-40B4-BE49-F238E27FC236}">
                <a16:creationId xmlns:a16="http://schemas.microsoft.com/office/drawing/2014/main" id="{EEBDFA20-CC5F-8B02-B79B-EDA529BB2E05}"/>
              </a:ext>
            </a:extLst>
          </p:cNvPr>
          <p:cNvSpPr txBox="1"/>
          <p:nvPr userDrawn="1"/>
        </p:nvSpPr>
        <p:spPr>
          <a:xfrm>
            <a:off x="7886075" y="7183400"/>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2023 ©️ Guidable, Inc. All Rights Reserved.</a:t>
            </a:r>
          </a:p>
        </p:txBody>
      </p:sp>
    </p:spTree>
    <p:extLst>
      <p:ext uri="{BB962C8B-B14F-4D97-AF65-F5344CB8AC3E}">
        <p14:creationId xmlns:p14="http://schemas.microsoft.com/office/powerpoint/2010/main" val="888591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F657FB-9D51-2B01-A8C6-B66BDCF532F6}"/>
              </a:ext>
            </a:extLst>
          </p:cNvPr>
          <p:cNvSpPr/>
          <p:nvPr userDrawn="1"/>
        </p:nvSpPr>
        <p:spPr>
          <a:xfrm>
            <a:off x="0" y="7409362"/>
            <a:ext cx="10691813" cy="150313"/>
          </a:xfrm>
          <a:prstGeom prst="rect">
            <a:avLst/>
          </a:prstGeom>
          <a:solidFill>
            <a:srgbClr val="FF8417"/>
          </a:solidFill>
          <a:ln>
            <a:solidFill>
              <a:srgbClr val="FF9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3" name="TextBox 12">
            <a:extLst>
              <a:ext uri="{FF2B5EF4-FFF2-40B4-BE49-F238E27FC236}">
                <a16:creationId xmlns:a16="http://schemas.microsoft.com/office/drawing/2014/main" id="{6FD1B040-D14C-465F-5C69-E22C1FD17AB1}"/>
              </a:ext>
            </a:extLst>
          </p:cNvPr>
          <p:cNvSpPr txBox="1"/>
          <p:nvPr userDrawn="1"/>
        </p:nvSpPr>
        <p:spPr>
          <a:xfrm>
            <a:off x="8089306" y="6732121"/>
            <a:ext cx="2242922" cy="307777"/>
          </a:xfrm>
          <a:prstGeom prst="rect">
            <a:avLst/>
          </a:prstGeom>
          <a:noFill/>
        </p:spPr>
        <p:txBody>
          <a:bodyPr wrap="none" rtlCol="0">
            <a:spAutoFit/>
          </a:bodyPr>
          <a:lstStyle/>
          <a:p>
            <a:r>
              <a:rPr lang="en-JP" sz="1400" b="1">
                <a:solidFill>
                  <a:srgbClr val="4E4C49"/>
                </a:solidFill>
                <a:latin typeface="Meiryo UI" panose="020B0604030504040204" pitchFamily="34" charset="-128"/>
                <a:ea typeface="Meiryo UI" panose="020B0604030504040204" pitchFamily="34" charset="-128"/>
              </a:rPr>
              <a:t>外国人採用を、当たり前に。</a:t>
            </a:r>
          </a:p>
        </p:txBody>
      </p:sp>
      <p:pic>
        <p:nvPicPr>
          <p:cNvPr id="2" name="Picture 1" descr="Logo&#10;&#10;Description automatically generated">
            <a:extLst>
              <a:ext uri="{FF2B5EF4-FFF2-40B4-BE49-F238E27FC236}">
                <a16:creationId xmlns:a16="http://schemas.microsoft.com/office/drawing/2014/main" id="{ADCA8ACE-A041-EC38-28E8-E8E715F53A4B}"/>
              </a:ext>
            </a:extLst>
          </p:cNvPr>
          <p:cNvPicPr>
            <a:picLocks noChangeAspect="1"/>
          </p:cNvPicPr>
          <p:nvPr userDrawn="1"/>
        </p:nvPicPr>
        <p:blipFill>
          <a:blip r:embed="rId2"/>
          <a:stretch>
            <a:fillRect/>
          </a:stretch>
        </p:blipFill>
        <p:spPr>
          <a:xfrm>
            <a:off x="7909882" y="5614618"/>
            <a:ext cx="2484976" cy="1397799"/>
          </a:xfrm>
          <a:prstGeom prst="rect">
            <a:avLst/>
          </a:prstGeom>
        </p:spPr>
      </p:pic>
      <p:sp>
        <p:nvSpPr>
          <p:cNvPr id="3" name="Subtitle 2">
            <a:extLst>
              <a:ext uri="{FF2B5EF4-FFF2-40B4-BE49-F238E27FC236}">
                <a16:creationId xmlns:a16="http://schemas.microsoft.com/office/drawing/2014/main" id="{BC162A15-5C0C-A0CA-06A3-29D13CB972AA}"/>
              </a:ext>
            </a:extLst>
          </p:cNvPr>
          <p:cNvSpPr>
            <a:spLocks noGrp="1"/>
          </p:cNvSpPr>
          <p:nvPr>
            <p:ph type="subTitle" idx="1" hasCustomPrompt="1"/>
          </p:nvPr>
        </p:nvSpPr>
        <p:spPr>
          <a:xfrm>
            <a:off x="290555" y="325681"/>
            <a:ext cx="3227345" cy="360120"/>
          </a:xfrm>
        </p:spPr>
        <p:txBody>
          <a:bodyPr>
            <a:normAutofit/>
          </a:bodyPr>
          <a:lstStyle>
            <a:lvl1pPr marL="0" indent="0" algn="l">
              <a:buNone/>
              <a:defRPr sz="2000" b="1" baseline="0">
                <a:solidFill>
                  <a:srgbClr val="4E4C49"/>
                </a:solidFill>
                <a:latin typeface="Meiryo UI" panose="020B0604030504040204" pitchFamily="34" charset="-128"/>
                <a:ea typeface="Meiryo UI" panose="020B0604030504040204" pitchFamily="34" charset="-128"/>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株式会社hogehoge</a:t>
            </a:r>
            <a:r>
              <a:rPr lang="en-US" dirty="0"/>
              <a:t> </a:t>
            </a:r>
            <a:r>
              <a:rPr lang="en-US" dirty="0" err="1"/>
              <a:t>御中</a:t>
            </a:r>
            <a:endParaRPr lang="en-US" dirty="0"/>
          </a:p>
        </p:txBody>
      </p:sp>
      <p:sp>
        <p:nvSpPr>
          <p:cNvPr id="4" name="TextBox 3">
            <a:extLst>
              <a:ext uri="{FF2B5EF4-FFF2-40B4-BE49-F238E27FC236}">
                <a16:creationId xmlns:a16="http://schemas.microsoft.com/office/drawing/2014/main" id="{DDAE101F-D862-8491-252B-30A2287D5F2A}"/>
              </a:ext>
            </a:extLst>
          </p:cNvPr>
          <p:cNvSpPr txBox="1"/>
          <p:nvPr userDrawn="1"/>
        </p:nvSpPr>
        <p:spPr>
          <a:xfrm>
            <a:off x="7886075" y="7097672"/>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2023 ©️ Guidable, Inc. All Rights Reserved.</a:t>
            </a:r>
          </a:p>
        </p:txBody>
      </p:sp>
    </p:spTree>
    <p:extLst>
      <p:ext uri="{BB962C8B-B14F-4D97-AF65-F5344CB8AC3E}">
        <p14:creationId xmlns:p14="http://schemas.microsoft.com/office/powerpoint/2010/main" val="2382677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771807-EB97-1867-4FCC-71523D88A90F}"/>
              </a:ext>
            </a:extLst>
          </p:cNvPr>
          <p:cNvSpPr txBox="1"/>
          <p:nvPr userDrawn="1"/>
        </p:nvSpPr>
        <p:spPr>
          <a:xfrm>
            <a:off x="4364707" y="7316317"/>
            <a:ext cx="2488182"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900">
                <a:solidFill>
                  <a:schemeClr val="bg1">
                    <a:lumMod val="65000"/>
                  </a:schemeClr>
                </a:solidFill>
              </a:rPr>
              <a:t>2023 ©️ Guidable, Inc. All Rights Reserved.</a:t>
            </a:r>
          </a:p>
        </p:txBody>
      </p:sp>
      <p:sp>
        <p:nvSpPr>
          <p:cNvPr id="11" name="Rectangle 10">
            <a:extLst>
              <a:ext uri="{FF2B5EF4-FFF2-40B4-BE49-F238E27FC236}">
                <a16:creationId xmlns:a16="http://schemas.microsoft.com/office/drawing/2014/main" id="{57F657FB-9D51-2B01-A8C6-B66BDCF532F6}"/>
              </a:ext>
            </a:extLst>
          </p:cNvPr>
          <p:cNvSpPr/>
          <p:nvPr userDrawn="1"/>
        </p:nvSpPr>
        <p:spPr>
          <a:xfrm flipV="1">
            <a:off x="0" y="7259051"/>
            <a:ext cx="10691813" cy="45719"/>
          </a:xfrm>
          <a:prstGeom prst="rect">
            <a:avLst/>
          </a:prstGeom>
          <a:solidFill>
            <a:srgbClr val="FF8417"/>
          </a:solidFill>
          <a:ln>
            <a:solidFill>
              <a:srgbClr val="FF9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2" name="Picture 1" descr="Logo&#10;&#10;Description automatically generated">
            <a:extLst>
              <a:ext uri="{FF2B5EF4-FFF2-40B4-BE49-F238E27FC236}">
                <a16:creationId xmlns:a16="http://schemas.microsoft.com/office/drawing/2014/main" id="{5B321A45-10D2-F977-CB58-4AC8F8D1BC51}"/>
              </a:ext>
            </a:extLst>
          </p:cNvPr>
          <p:cNvPicPr>
            <a:picLocks noChangeAspect="1"/>
          </p:cNvPicPr>
          <p:nvPr userDrawn="1"/>
        </p:nvPicPr>
        <p:blipFill>
          <a:blip r:embed="rId2"/>
          <a:stretch>
            <a:fillRect/>
          </a:stretch>
        </p:blipFill>
        <p:spPr>
          <a:xfrm>
            <a:off x="4199597" y="6096564"/>
            <a:ext cx="2484976" cy="1397799"/>
          </a:xfrm>
          <a:prstGeom prst="rect">
            <a:avLst/>
          </a:prstGeom>
        </p:spPr>
      </p:pic>
      <p:sp>
        <p:nvSpPr>
          <p:cNvPr id="3" name="Subtitle 2">
            <a:extLst>
              <a:ext uri="{FF2B5EF4-FFF2-40B4-BE49-F238E27FC236}">
                <a16:creationId xmlns:a16="http://schemas.microsoft.com/office/drawing/2014/main" id="{93ADBB28-A49E-B7A0-6A36-F7AEF22F97EE}"/>
              </a:ext>
            </a:extLst>
          </p:cNvPr>
          <p:cNvSpPr>
            <a:spLocks noGrp="1"/>
          </p:cNvSpPr>
          <p:nvPr>
            <p:ph type="subTitle" idx="1" hasCustomPrompt="1"/>
          </p:nvPr>
        </p:nvSpPr>
        <p:spPr>
          <a:xfrm>
            <a:off x="290555" y="325681"/>
            <a:ext cx="3227345" cy="360120"/>
          </a:xfrm>
        </p:spPr>
        <p:txBody>
          <a:bodyPr>
            <a:normAutofit/>
          </a:bodyPr>
          <a:lstStyle>
            <a:lvl1pPr marL="0" indent="0" algn="l">
              <a:buNone/>
              <a:defRPr sz="2000" b="1" baseline="0">
                <a:solidFill>
                  <a:srgbClr val="4E4C49"/>
                </a:solidFill>
                <a:latin typeface="Meiryo UI" panose="020B0604030504040204" pitchFamily="34" charset="-128"/>
                <a:ea typeface="Meiryo UI" panose="020B0604030504040204" pitchFamily="34" charset="-128"/>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株式会社hogehoge</a:t>
            </a:r>
            <a:r>
              <a:rPr lang="en-US" dirty="0"/>
              <a:t> </a:t>
            </a:r>
            <a:r>
              <a:rPr lang="en-US" dirty="0" err="1"/>
              <a:t>御中</a:t>
            </a:r>
            <a:endParaRPr lang="en-US" dirty="0"/>
          </a:p>
        </p:txBody>
      </p:sp>
    </p:spTree>
    <p:extLst>
      <p:ext uri="{BB962C8B-B14F-4D97-AF65-F5344CB8AC3E}">
        <p14:creationId xmlns:p14="http://schemas.microsoft.com/office/powerpoint/2010/main" val="502341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F657FB-9D51-2B01-A8C6-B66BDCF532F6}"/>
              </a:ext>
            </a:extLst>
          </p:cNvPr>
          <p:cNvSpPr/>
          <p:nvPr userDrawn="1"/>
        </p:nvSpPr>
        <p:spPr>
          <a:xfrm>
            <a:off x="0" y="7409362"/>
            <a:ext cx="10691813" cy="150313"/>
          </a:xfrm>
          <a:prstGeom prst="rect">
            <a:avLst/>
          </a:prstGeom>
          <a:solidFill>
            <a:srgbClr val="FF8417"/>
          </a:solidFill>
          <a:ln>
            <a:solidFill>
              <a:srgbClr val="FF8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2" name="Picture 1" descr="Logo&#10;&#10;Description automatically generated">
            <a:extLst>
              <a:ext uri="{FF2B5EF4-FFF2-40B4-BE49-F238E27FC236}">
                <a16:creationId xmlns:a16="http://schemas.microsoft.com/office/drawing/2014/main" id="{5B345CB3-2DE2-E767-DE70-7FD6DE84F59D}"/>
              </a:ext>
            </a:extLst>
          </p:cNvPr>
          <p:cNvPicPr>
            <a:picLocks noChangeAspect="1"/>
          </p:cNvPicPr>
          <p:nvPr userDrawn="1"/>
        </p:nvPicPr>
        <p:blipFill>
          <a:blip r:embed="rId2"/>
          <a:stretch>
            <a:fillRect/>
          </a:stretch>
        </p:blipFill>
        <p:spPr>
          <a:xfrm>
            <a:off x="126986" y="6687183"/>
            <a:ext cx="1441342" cy="810755"/>
          </a:xfrm>
          <a:prstGeom prst="rect">
            <a:avLst/>
          </a:prstGeom>
        </p:spPr>
      </p:pic>
      <p:pic>
        <p:nvPicPr>
          <p:cNvPr id="3" name="Picture 2" descr="Icon&#10;&#10;Description automatically generated">
            <a:extLst>
              <a:ext uri="{FF2B5EF4-FFF2-40B4-BE49-F238E27FC236}">
                <a16:creationId xmlns:a16="http://schemas.microsoft.com/office/drawing/2014/main" id="{37EB2528-FB37-5282-ED2B-D28E4938F78B}"/>
              </a:ext>
            </a:extLst>
          </p:cNvPr>
          <p:cNvPicPr>
            <a:picLocks noChangeAspect="1"/>
          </p:cNvPicPr>
          <p:nvPr userDrawn="1"/>
        </p:nvPicPr>
        <p:blipFill rotWithShape="1">
          <a:blip r:embed="rId3"/>
          <a:srcRect r="33212"/>
          <a:stretch/>
        </p:blipFill>
        <p:spPr>
          <a:xfrm>
            <a:off x="6635582" y="728308"/>
            <a:ext cx="4056231" cy="6073325"/>
          </a:xfrm>
          <a:prstGeom prst="rect">
            <a:avLst/>
          </a:prstGeom>
        </p:spPr>
      </p:pic>
      <p:sp>
        <p:nvSpPr>
          <p:cNvPr id="4" name="Rectangle 3">
            <a:extLst>
              <a:ext uri="{FF2B5EF4-FFF2-40B4-BE49-F238E27FC236}">
                <a16:creationId xmlns:a16="http://schemas.microsoft.com/office/drawing/2014/main" id="{14646F86-9B45-404D-DCF3-85ACC9886836}"/>
              </a:ext>
            </a:extLst>
          </p:cNvPr>
          <p:cNvSpPr/>
          <p:nvPr userDrawn="1"/>
        </p:nvSpPr>
        <p:spPr>
          <a:xfrm>
            <a:off x="5010411" y="0"/>
            <a:ext cx="5681402" cy="704772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5" name="Subtitle 2">
            <a:extLst>
              <a:ext uri="{FF2B5EF4-FFF2-40B4-BE49-F238E27FC236}">
                <a16:creationId xmlns:a16="http://schemas.microsoft.com/office/drawing/2014/main" id="{753734CC-1942-402C-46A6-25C8468B9544}"/>
              </a:ext>
            </a:extLst>
          </p:cNvPr>
          <p:cNvSpPr>
            <a:spLocks noGrp="1"/>
          </p:cNvSpPr>
          <p:nvPr>
            <p:ph type="subTitle" idx="1" hasCustomPrompt="1"/>
          </p:nvPr>
        </p:nvSpPr>
        <p:spPr>
          <a:xfrm>
            <a:off x="1776433" y="3217122"/>
            <a:ext cx="7138945" cy="774699"/>
          </a:xfrm>
        </p:spPr>
        <p:txBody>
          <a:bodyPr anchor="ctr">
            <a:noAutofit/>
          </a:bodyPr>
          <a:lstStyle>
            <a:lvl1pPr marL="0" indent="0" algn="ctr">
              <a:buNone/>
              <a:defRPr sz="4200" b="1" baseline="0">
                <a:solidFill>
                  <a:srgbClr val="4E4C49"/>
                </a:solidFill>
                <a:latin typeface="Meiryo UI" panose="020B0604030504040204" pitchFamily="34" charset="-128"/>
                <a:ea typeface="Meiryo UI" panose="020B0604030504040204" pitchFamily="34" charset="-128"/>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セクションタイトル</a:t>
            </a:r>
            <a:endParaRPr lang="en-US" dirty="0"/>
          </a:p>
        </p:txBody>
      </p:sp>
      <p:sp>
        <p:nvSpPr>
          <p:cNvPr id="6" name="TextBox 5">
            <a:extLst>
              <a:ext uri="{FF2B5EF4-FFF2-40B4-BE49-F238E27FC236}">
                <a16:creationId xmlns:a16="http://schemas.microsoft.com/office/drawing/2014/main" id="{04BF053B-E63A-F541-A010-0D16EDC27283}"/>
              </a:ext>
            </a:extLst>
          </p:cNvPr>
          <p:cNvSpPr txBox="1"/>
          <p:nvPr userDrawn="1"/>
        </p:nvSpPr>
        <p:spPr>
          <a:xfrm>
            <a:off x="7886075" y="7097672"/>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2023 ©️ Guidable, Inc. All Rights Reserved.</a:t>
            </a:r>
          </a:p>
        </p:txBody>
      </p:sp>
    </p:spTree>
    <p:extLst>
      <p:ext uri="{BB962C8B-B14F-4D97-AF65-F5344CB8AC3E}">
        <p14:creationId xmlns:p14="http://schemas.microsoft.com/office/powerpoint/2010/main" val="2490885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771807-EB97-1867-4FCC-71523D88A90F}"/>
              </a:ext>
            </a:extLst>
          </p:cNvPr>
          <p:cNvSpPr txBox="1"/>
          <p:nvPr userDrawn="1"/>
        </p:nvSpPr>
        <p:spPr>
          <a:xfrm>
            <a:off x="0" y="7300146"/>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2023 ©️ Guidable, Inc. All Rights Reserved.</a:t>
            </a:r>
          </a:p>
        </p:txBody>
      </p:sp>
      <p:cxnSp>
        <p:nvCxnSpPr>
          <p:cNvPr id="3" name="Straight Connector 2">
            <a:extLst>
              <a:ext uri="{FF2B5EF4-FFF2-40B4-BE49-F238E27FC236}">
                <a16:creationId xmlns:a16="http://schemas.microsoft.com/office/drawing/2014/main" id="{CABED9A2-71A2-C488-C685-C3B51C5A3ADB}"/>
              </a:ext>
            </a:extLst>
          </p:cNvPr>
          <p:cNvCxnSpPr>
            <a:cxnSpLocks/>
          </p:cNvCxnSpPr>
          <p:nvPr userDrawn="1"/>
        </p:nvCxnSpPr>
        <p:spPr>
          <a:xfrm>
            <a:off x="176528" y="612193"/>
            <a:ext cx="10338756" cy="0"/>
          </a:xfrm>
          <a:prstGeom prst="line">
            <a:avLst/>
          </a:prstGeom>
          <a:ln>
            <a:solidFill>
              <a:srgbClr val="11538C"/>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39C706A7-2E45-7954-9094-90D3FA46CD55}"/>
              </a:ext>
            </a:extLst>
          </p:cNvPr>
          <p:cNvSpPr>
            <a:spLocks noGrp="1"/>
          </p:cNvSpPr>
          <p:nvPr>
            <p:ph type="sldNum" sz="quarter" idx="12"/>
          </p:nvPr>
        </p:nvSpPr>
        <p:spPr>
          <a:xfrm>
            <a:off x="8261103" y="7214102"/>
            <a:ext cx="2405658" cy="402483"/>
          </a:xfrm>
        </p:spPr>
        <p:txBody>
          <a:bodyPr/>
          <a:lstStyle/>
          <a:p>
            <a:fld id="{79FA6A98-531C-5344-9EE4-C3DE5F02135F}" type="slidenum">
              <a:t>‹#›</a:t>
            </a:fld>
            <a:endParaRPr lang="en-JP"/>
          </a:p>
        </p:txBody>
      </p:sp>
      <p:pic>
        <p:nvPicPr>
          <p:cNvPr id="2" name="Picture 1" descr="Logo&#10;&#10;Description automatically generated">
            <a:extLst>
              <a:ext uri="{FF2B5EF4-FFF2-40B4-BE49-F238E27FC236}">
                <a16:creationId xmlns:a16="http://schemas.microsoft.com/office/drawing/2014/main" id="{93A6149C-DD43-7D8D-9EE2-F941804954BE}"/>
              </a:ext>
            </a:extLst>
          </p:cNvPr>
          <p:cNvPicPr>
            <a:picLocks noChangeAspect="1"/>
          </p:cNvPicPr>
          <p:nvPr userDrawn="1"/>
        </p:nvPicPr>
        <p:blipFill>
          <a:blip r:embed="rId2"/>
          <a:stretch>
            <a:fillRect/>
          </a:stretch>
        </p:blipFill>
        <p:spPr>
          <a:xfrm>
            <a:off x="9086468" y="-81648"/>
            <a:ext cx="1441342" cy="810755"/>
          </a:xfrm>
          <a:prstGeom prst="rect">
            <a:avLst/>
          </a:prstGeom>
        </p:spPr>
      </p:pic>
      <p:sp>
        <p:nvSpPr>
          <p:cNvPr id="4" name="Subtitle 2">
            <a:extLst>
              <a:ext uri="{FF2B5EF4-FFF2-40B4-BE49-F238E27FC236}">
                <a16:creationId xmlns:a16="http://schemas.microsoft.com/office/drawing/2014/main" id="{BEA212E6-ECE3-7D2E-DB70-A4AC340A68C4}"/>
              </a:ext>
            </a:extLst>
          </p:cNvPr>
          <p:cNvSpPr>
            <a:spLocks noGrp="1"/>
          </p:cNvSpPr>
          <p:nvPr>
            <p:ph type="subTitle" idx="1" hasCustomPrompt="1"/>
          </p:nvPr>
        </p:nvSpPr>
        <p:spPr>
          <a:xfrm>
            <a:off x="176528" y="174837"/>
            <a:ext cx="4370912" cy="360120"/>
          </a:xfrm>
        </p:spPr>
        <p:txBody>
          <a:bodyPr>
            <a:noAutofit/>
          </a:bodyPr>
          <a:lstStyle>
            <a:lvl1pPr marL="0" indent="0" algn="l">
              <a:buNone/>
              <a:defRPr sz="2400" b="1" baseline="0">
                <a:solidFill>
                  <a:srgbClr val="2D4B73"/>
                </a:solidFill>
                <a:latin typeface="Meiryo UI" panose="020B0604030504040204" pitchFamily="34" charset="-128"/>
                <a:ea typeface="Meiryo UI" panose="020B0604030504040204" pitchFamily="34" charset="-128"/>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見出し</a:t>
            </a:r>
            <a:endParaRPr lang="en-US" dirty="0"/>
          </a:p>
        </p:txBody>
      </p:sp>
    </p:spTree>
    <p:extLst>
      <p:ext uri="{BB962C8B-B14F-4D97-AF65-F5344CB8AC3E}">
        <p14:creationId xmlns:p14="http://schemas.microsoft.com/office/powerpoint/2010/main" val="2270558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771807-EB97-1867-4FCC-71523D88A90F}"/>
              </a:ext>
            </a:extLst>
          </p:cNvPr>
          <p:cNvSpPr txBox="1"/>
          <p:nvPr userDrawn="1"/>
        </p:nvSpPr>
        <p:spPr>
          <a:xfrm>
            <a:off x="0" y="7300146"/>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2023 ©️ Guidable, Inc. All Rights Reserved.</a:t>
            </a:r>
          </a:p>
        </p:txBody>
      </p:sp>
      <p:sp>
        <p:nvSpPr>
          <p:cNvPr id="7" name="Slide Number Placeholder 5">
            <a:extLst>
              <a:ext uri="{FF2B5EF4-FFF2-40B4-BE49-F238E27FC236}">
                <a16:creationId xmlns:a16="http://schemas.microsoft.com/office/drawing/2014/main" id="{39C706A7-2E45-7954-9094-90D3FA46CD55}"/>
              </a:ext>
            </a:extLst>
          </p:cNvPr>
          <p:cNvSpPr>
            <a:spLocks noGrp="1"/>
          </p:cNvSpPr>
          <p:nvPr>
            <p:ph type="sldNum" sz="quarter" idx="12"/>
          </p:nvPr>
        </p:nvSpPr>
        <p:spPr>
          <a:xfrm>
            <a:off x="8261103" y="7214102"/>
            <a:ext cx="2405658" cy="402483"/>
          </a:xfrm>
        </p:spPr>
        <p:txBody>
          <a:bodyPr/>
          <a:lstStyle/>
          <a:p>
            <a:fld id="{79FA6A98-531C-5344-9EE4-C3DE5F02135F}" type="slidenum">
              <a:t>‹#›</a:t>
            </a:fld>
            <a:endParaRPr lang="en-JP"/>
          </a:p>
        </p:txBody>
      </p:sp>
      <p:pic>
        <p:nvPicPr>
          <p:cNvPr id="2" name="Picture 1" descr="A picture containing night sky&#10;&#10;Description automatically generated">
            <a:extLst>
              <a:ext uri="{FF2B5EF4-FFF2-40B4-BE49-F238E27FC236}">
                <a16:creationId xmlns:a16="http://schemas.microsoft.com/office/drawing/2014/main" id="{ACBE6002-77A4-1A96-CFD5-47A365B1FE88}"/>
              </a:ext>
            </a:extLst>
          </p:cNvPr>
          <p:cNvPicPr>
            <a:picLocks noChangeAspect="1"/>
          </p:cNvPicPr>
          <p:nvPr userDrawn="1"/>
        </p:nvPicPr>
        <p:blipFill rotWithShape="1">
          <a:blip r:embed="rId2"/>
          <a:srcRect t="37766" b="37851"/>
          <a:stretch/>
        </p:blipFill>
        <p:spPr>
          <a:xfrm>
            <a:off x="9211730" y="150517"/>
            <a:ext cx="1429979" cy="348680"/>
          </a:xfrm>
          <a:prstGeom prst="rect">
            <a:avLst/>
          </a:prstGeom>
        </p:spPr>
      </p:pic>
      <p:sp>
        <p:nvSpPr>
          <p:cNvPr id="4" name="TextBox 3">
            <a:extLst>
              <a:ext uri="{FF2B5EF4-FFF2-40B4-BE49-F238E27FC236}">
                <a16:creationId xmlns:a16="http://schemas.microsoft.com/office/drawing/2014/main" id="{73A515DD-604C-19AB-F3E0-A18911652A09}"/>
              </a:ext>
            </a:extLst>
          </p:cNvPr>
          <p:cNvSpPr txBox="1"/>
          <p:nvPr userDrawn="1"/>
        </p:nvSpPr>
        <p:spPr>
          <a:xfrm>
            <a:off x="1606741" y="869104"/>
            <a:ext cx="7478329" cy="769441"/>
          </a:xfrm>
          <a:prstGeom prst="rect">
            <a:avLst/>
          </a:prstGeom>
          <a:noFill/>
        </p:spPr>
        <p:txBody>
          <a:bodyPr wrap="none" rtlCol="0">
            <a:spAutoFit/>
          </a:bodyPr>
          <a:lstStyle/>
          <a:p>
            <a:pPr algn="ctr"/>
            <a:r>
              <a:rPr lang="en-JP" sz="4400" b="1">
                <a:solidFill>
                  <a:srgbClr val="4E4C49"/>
                </a:solidFill>
                <a:latin typeface="Meiryo UI" panose="020B0604030504040204" pitchFamily="34" charset="-128"/>
                <a:ea typeface="Meiryo UI" panose="020B0604030504040204" pitchFamily="34" charset="-128"/>
              </a:rPr>
              <a:t>ロゴはここからすぐコピペできる！</a:t>
            </a:r>
          </a:p>
        </p:txBody>
      </p:sp>
      <p:sp>
        <p:nvSpPr>
          <p:cNvPr id="57" name="TextBox 56">
            <a:extLst>
              <a:ext uri="{FF2B5EF4-FFF2-40B4-BE49-F238E27FC236}">
                <a16:creationId xmlns:a16="http://schemas.microsoft.com/office/drawing/2014/main" id="{6E0EE5DD-74CB-0622-BEDB-A385020FB322}"/>
              </a:ext>
            </a:extLst>
          </p:cNvPr>
          <p:cNvSpPr txBox="1"/>
          <p:nvPr userDrawn="1"/>
        </p:nvSpPr>
        <p:spPr>
          <a:xfrm>
            <a:off x="165167" y="132571"/>
            <a:ext cx="1293944" cy="461665"/>
          </a:xfrm>
          <a:prstGeom prst="rect">
            <a:avLst/>
          </a:prstGeom>
          <a:noFill/>
        </p:spPr>
        <p:txBody>
          <a:bodyPr wrap="none" rtlCol="0">
            <a:spAutoFit/>
          </a:bodyPr>
          <a:lstStyle/>
          <a:p>
            <a:r>
              <a:rPr lang="en-JP" sz="2400" b="1">
                <a:solidFill>
                  <a:srgbClr val="2D4B73"/>
                </a:solidFill>
                <a:latin typeface="Meiryo UI" panose="020B0604030504040204" pitchFamily="34" charset="-128"/>
                <a:ea typeface="Meiryo UI" panose="020B0604030504040204" pitchFamily="34" charset="-128"/>
              </a:rPr>
              <a:t>ロゴ素材</a:t>
            </a:r>
          </a:p>
        </p:txBody>
      </p:sp>
      <p:cxnSp>
        <p:nvCxnSpPr>
          <p:cNvPr id="58" name="Straight Connector 57">
            <a:extLst>
              <a:ext uri="{FF2B5EF4-FFF2-40B4-BE49-F238E27FC236}">
                <a16:creationId xmlns:a16="http://schemas.microsoft.com/office/drawing/2014/main" id="{C5AA74BA-DFA0-AB23-45B8-1ED34CBBBD96}"/>
              </a:ext>
            </a:extLst>
          </p:cNvPr>
          <p:cNvCxnSpPr>
            <a:cxnSpLocks/>
          </p:cNvCxnSpPr>
          <p:nvPr userDrawn="1"/>
        </p:nvCxnSpPr>
        <p:spPr>
          <a:xfrm>
            <a:off x="176528" y="612193"/>
            <a:ext cx="10338756" cy="0"/>
          </a:xfrm>
          <a:prstGeom prst="line">
            <a:avLst/>
          </a:prstGeom>
          <a:ln>
            <a:solidFill>
              <a:srgbClr val="1153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16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5050FF5E-F8C6-B64A-5482-72AF1BEC057F}"/>
              </a:ext>
            </a:extLst>
          </p:cNvPr>
          <p:cNvPicPr>
            <a:picLocks noChangeAspect="1"/>
          </p:cNvPicPr>
          <p:nvPr userDrawn="1"/>
        </p:nvPicPr>
        <p:blipFill rotWithShape="1">
          <a:blip r:embed="rId2"/>
          <a:srcRect r="34404"/>
          <a:stretch/>
        </p:blipFill>
        <p:spPr>
          <a:xfrm>
            <a:off x="6723404" y="692317"/>
            <a:ext cx="3968409" cy="6049780"/>
          </a:xfrm>
          <a:prstGeom prst="rect">
            <a:avLst/>
          </a:prstGeom>
        </p:spPr>
      </p:pic>
      <p:sp>
        <p:nvSpPr>
          <p:cNvPr id="8" name="Rectangle 7">
            <a:extLst>
              <a:ext uri="{FF2B5EF4-FFF2-40B4-BE49-F238E27FC236}">
                <a16:creationId xmlns:a16="http://schemas.microsoft.com/office/drawing/2014/main" id="{21935948-33B6-4574-B022-99BB7CE9A1A1}"/>
              </a:ext>
            </a:extLst>
          </p:cNvPr>
          <p:cNvSpPr/>
          <p:nvPr userDrawn="1"/>
        </p:nvSpPr>
        <p:spPr>
          <a:xfrm>
            <a:off x="5010411" y="238265"/>
            <a:ext cx="5681402" cy="680163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6" name="TextBox 5">
            <a:extLst>
              <a:ext uri="{FF2B5EF4-FFF2-40B4-BE49-F238E27FC236}">
                <a16:creationId xmlns:a16="http://schemas.microsoft.com/office/drawing/2014/main" id="{6A771807-EB97-1867-4FCC-71523D88A90F}"/>
              </a:ext>
            </a:extLst>
          </p:cNvPr>
          <p:cNvSpPr txBox="1"/>
          <p:nvPr userDrawn="1"/>
        </p:nvSpPr>
        <p:spPr>
          <a:xfrm>
            <a:off x="7886075" y="7097672"/>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2023 ©️ Guidable, Inc. All Rights Reserved.</a:t>
            </a:r>
          </a:p>
        </p:txBody>
      </p:sp>
      <p:sp>
        <p:nvSpPr>
          <p:cNvPr id="11" name="Rectangle 10">
            <a:extLst>
              <a:ext uri="{FF2B5EF4-FFF2-40B4-BE49-F238E27FC236}">
                <a16:creationId xmlns:a16="http://schemas.microsoft.com/office/drawing/2014/main" id="{57F657FB-9D51-2B01-A8C6-B66BDCF532F6}"/>
              </a:ext>
            </a:extLst>
          </p:cNvPr>
          <p:cNvSpPr/>
          <p:nvPr userDrawn="1"/>
        </p:nvSpPr>
        <p:spPr>
          <a:xfrm>
            <a:off x="0" y="7409362"/>
            <a:ext cx="10691813" cy="150313"/>
          </a:xfrm>
          <a:prstGeom prst="rect">
            <a:avLst/>
          </a:prstGeom>
          <a:solidFill>
            <a:srgbClr val="E61519"/>
          </a:solidFill>
          <a:ln>
            <a:solidFill>
              <a:srgbClr val="E615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3" name="TextBox 12">
            <a:extLst>
              <a:ext uri="{FF2B5EF4-FFF2-40B4-BE49-F238E27FC236}">
                <a16:creationId xmlns:a16="http://schemas.microsoft.com/office/drawing/2014/main" id="{6FD1B040-D14C-465F-5C69-E22C1FD17AB1}"/>
              </a:ext>
            </a:extLst>
          </p:cNvPr>
          <p:cNvSpPr txBox="1"/>
          <p:nvPr userDrawn="1"/>
        </p:nvSpPr>
        <p:spPr>
          <a:xfrm>
            <a:off x="2885432" y="4166308"/>
            <a:ext cx="5057795" cy="815608"/>
          </a:xfrm>
          <a:prstGeom prst="rect">
            <a:avLst/>
          </a:prstGeom>
          <a:noFill/>
        </p:spPr>
        <p:txBody>
          <a:bodyPr wrap="none" rtlCol="0">
            <a:spAutoFit/>
          </a:bodyPr>
          <a:lstStyle/>
          <a:p>
            <a:pPr algn="ctr"/>
            <a:r>
              <a:rPr lang="en-JP" sz="2400" b="1">
                <a:solidFill>
                  <a:srgbClr val="4E4C49"/>
                </a:solidFill>
                <a:latin typeface="Meiryo UI" panose="020B0604030504040204" pitchFamily="34" charset="-128"/>
                <a:ea typeface="Meiryo UI" panose="020B0604030504040204" pitchFamily="34" charset="-128"/>
              </a:rPr>
              <a:t>外国人採用を、当たり前に。</a:t>
            </a:r>
          </a:p>
          <a:p>
            <a:pPr algn="ctr"/>
            <a:endParaRPr lang="en-JP" sz="300" b="1">
              <a:solidFill>
                <a:srgbClr val="4E4C49"/>
              </a:solidFill>
              <a:latin typeface="Meiryo UI" panose="020B0604030504040204" pitchFamily="34" charset="-128"/>
              <a:ea typeface="Meiryo UI" panose="020B0604030504040204" pitchFamily="34" charset="-128"/>
            </a:endParaRPr>
          </a:p>
          <a:p>
            <a:pPr algn="ctr"/>
            <a:r>
              <a:rPr lang="en-JP" sz="1800" b="1">
                <a:solidFill>
                  <a:srgbClr val="4E4C49"/>
                </a:solidFill>
                <a:latin typeface="Meiryo UI" panose="020B0604030504040204" pitchFamily="34" charset="-128"/>
                <a:ea typeface="Meiryo UI" panose="020B0604030504040204" pitchFamily="34" charset="-128"/>
              </a:rPr>
              <a:t>すべては熱量。</a:t>
            </a:r>
            <a:r>
              <a:rPr lang="ja-JP" altLang="en-US" sz="1800" b="1">
                <a:solidFill>
                  <a:srgbClr val="4E4C49"/>
                </a:solidFill>
                <a:latin typeface="Meiryo UI" panose="020B0604030504040204" pitchFamily="34" charset="-128"/>
                <a:ea typeface="Meiryo UI" panose="020B0604030504040204" pitchFamily="34" charset="-128"/>
              </a:rPr>
              <a:t>　</a:t>
            </a:r>
            <a:r>
              <a:rPr lang="en-JP" sz="1800" b="1">
                <a:solidFill>
                  <a:srgbClr val="4E4C49"/>
                </a:solidFill>
                <a:latin typeface="Meiryo UI" panose="020B0604030504040204" pitchFamily="34" charset="-128"/>
                <a:ea typeface="Meiryo UI" panose="020B0604030504040204" pitchFamily="34" charset="-128"/>
              </a:rPr>
              <a:t>外国人と日本人の境界線をなくす。</a:t>
            </a:r>
          </a:p>
        </p:txBody>
      </p:sp>
      <p:sp>
        <p:nvSpPr>
          <p:cNvPr id="4" name="TextBox 3">
            <a:extLst>
              <a:ext uri="{FF2B5EF4-FFF2-40B4-BE49-F238E27FC236}">
                <a16:creationId xmlns:a16="http://schemas.microsoft.com/office/drawing/2014/main" id="{44392077-1733-77B5-007B-0C56B9AD93AF}"/>
              </a:ext>
            </a:extLst>
          </p:cNvPr>
          <p:cNvSpPr txBox="1"/>
          <p:nvPr userDrawn="1"/>
        </p:nvSpPr>
        <p:spPr>
          <a:xfrm>
            <a:off x="4141088" y="5521700"/>
            <a:ext cx="2409634" cy="461665"/>
          </a:xfrm>
          <a:prstGeom prst="rect">
            <a:avLst/>
          </a:prstGeom>
          <a:noFill/>
        </p:spPr>
        <p:txBody>
          <a:bodyPr wrap="none" rtlCol="0">
            <a:spAutoFit/>
          </a:bodyPr>
          <a:lstStyle/>
          <a:p>
            <a:pPr marL="0" indent="0" algn="ctr">
              <a:buFontTx/>
              <a:buNone/>
            </a:pPr>
            <a:r>
              <a:rPr lang="en-JP" sz="2400" b="1">
                <a:solidFill>
                  <a:srgbClr val="4E4C49"/>
                </a:solidFill>
                <a:latin typeface="Meiryo UI" panose="020B0604030504040204" pitchFamily="34" charset="-128"/>
                <a:ea typeface="Meiryo UI" panose="020B0604030504040204" pitchFamily="34" charset="-128"/>
              </a:rPr>
              <a:t>– ご案内資料 – </a:t>
            </a:r>
          </a:p>
        </p:txBody>
      </p:sp>
      <p:pic>
        <p:nvPicPr>
          <p:cNvPr id="2" name="Picture 1" descr="A picture containing night sky&#10;&#10;Description automatically generated">
            <a:extLst>
              <a:ext uri="{FF2B5EF4-FFF2-40B4-BE49-F238E27FC236}">
                <a16:creationId xmlns:a16="http://schemas.microsoft.com/office/drawing/2014/main" id="{5E0B85A6-DC13-5B49-8355-E36284704DF2}"/>
              </a:ext>
            </a:extLst>
          </p:cNvPr>
          <p:cNvPicPr>
            <a:picLocks noChangeAspect="1"/>
          </p:cNvPicPr>
          <p:nvPr userDrawn="1"/>
        </p:nvPicPr>
        <p:blipFill rotWithShape="1">
          <a:blip r:embed="rId3"/>
          <a:srcRect t="37766" b="37851"/>
          <a:stretch/>
        </p:blipFill>
        <p:spPr>
          <a:xfrm>
            <a:off x="2027851" y="2526733"/>
            <a:ext cx="6636110" cy="1618122"/>
          </a:xfrm>
          <a:prstGeom prst="rect">
            <a:avLst/>
          </a:prstGeom>
        </p:spPr>
      </p:pic>
    </p:spTree>
    <p:extLst>
      <p:ext uri="{BB962C8B-B14F-4D97-AF65-F5344CB8AC3E}">
        <p14:creationId xmlns:p14="http://schemas.microsoft.com/office/powerpoint/2010/main" val="4252727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771807-EB97-1867-4FCC-71523D88A90F}"/>
              </a:ext>
            </a:extLst>
          </p:cNvPr>
          <p:cNvSpPr txBox="1"/>
          <p:nvPr userDrawn="1"/>
        </p:nvSpPr>
        <p:spPr>
          <a:xfrm>
            <a:off x="0" y="7300146"/>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2023 ©️ Guidable, Inc. All Rights Reserved.</a:t>
            </a:r>
          </a:p>
        </p:txBody>
      </p:sp>
      <p:sp>
        <p:nvSpPr>
          <p:cNvPr id="7" name="Slide Number Placeholder 5">
            <a:extLst>
              <a:ext uri="{FF2B5EF4-FFF2-40B4-BE49-F238E27FC236}">
                <a16:creationId xmlns:a16="http://schemas.microsoft.com/office/drawing/2014/main" id="{39C706A7-2E45-7954-9094-90D3FA46CD55}"/>
              </a:ext>
            </a:extLst>
          </p:cNvPr>
          <p:cNvSpPr>
            <a:spLocks noGrp="1"/>
          </p:cNvSpPr>
          <p:nvPr>
            <p:ph type="sldNum" sz="quarter" idx="12"/>
          </p:nvPr>
        </p:nvSpPr>
        <p:spPr>
          <a:xfrm>
            <a:off x="8261103" y="7214102"/>
            <a:ext cx="2405658" cy="402483"/>
          </a:xfrm>
        </p:spPr>
        <p:txBody>
          <a:bodyPr/>
          <a:lstStyle/>
          <a:p>
            <a:fld id="{79FA6A98-531C-5344-9EE4-C3DE5F02135F}" type="slidenum">
              <a:t>‹#›</a:t>
            </a:fld>
            <a:endParaRPr lang="en-JP"/>
          </a:p>
        </p:txBody>
      </p:sp>
      <p:pic>
        <p:nvPicPr>
          <p:cNvPr id="2" name="Picture 1" descr="A picture containing night sky&#10;&#10;Description automatically generated">
            <a:extLst>
              <a:ext uri="{FF2B5EF4-FFF2-40B4-BE49-F238E27FC236}">
                <a16:creationId xmlns:a16="http://schemas.microsoft.com/office/drawing/2014/main" id="{ACBE6002-77A4-1A96-CFD5-47A365B1FE88}"/>
              </a:ext>
            </a:extLst>
          </p:cNvPr>
          <p:cNvPicPr>
            <a:picLocks noChangeAspect="1"/>
          </p:cNvPicPr>
          <p:nvPr userDrawn="1"/>
        </p:nvPicPr>
        <p:blipFill rotWithShape="1">
          <a:blip r:embed="rId2"/>
          <a:srcRect t="37766" b="37851"/>
          <a:stretch/>
        </p:blipFill>
        <p:spPr>
          <a:xfrm>
            <a:off x="9211730" y="150517"/>
            <a:ext cx="1429979" cy="348680"/>
          </a:xfrm>
          <a:prstGeom prst="rect">
            <a:avLst/>
          </a:prstGeom>
        </p:spPr>
      </p:pic>
      <p:sp>
        <p:nvSpPr>
          <p:cNvPr id="4" name="TextBox 3">
            <a:extLst>
              <a:ext uri="{FF2B5EF4-FFF2-40B4-BE49-F238E27FC236}">
                <a16:creationId xmlns:a16="http://schemas.microsoft.com/office/drawing/2014/main" id="{73A515DD-604C-19AB-F3E0-A18911652A09}"/>
              </a:ext>
            </a:extLst>
          </p:cNvPr>
          <p:cNvSpPr txBox="1"/>
          <p:nvPr userDrawn="1"/>
        </p:nvSpPr>
        <p:spPr>
          <a:xfrm>
            <a:off x="1800712" y="869104"/>
            <a:ext cx="7090403" cy="1692771"/>
          </a:xfrm>
          <a:prstGeom prst="rect">
            <a:avLst/>
          </a:prstGeom>
          <a:noFill/>
        </p:spPr>
        <p:txBody>
          <a:bodyPr wrap="none" rtlCol="0">
            <a:spAutoFit/>
          </a:bodyPr>
          <a:lstStyle/>
          <a:p>
            <a:pPr algn="l"/>
            <a:r>
              <a:rPr lang="en-JP" sz="4400" b="1">
                <a:solidFill>
                  <a:srgbClr val="4E4C49"/>
                </a:solidFill>
                <a:latin typeface="Meiryo UI" panose="020B0604030504040204" pitchFamily="34" charset="-128"/>
                <a:ea typeface="Meiryo UI" panose="020B0604030504040204" pitchFamily="34" charset="-128"/>
              </a:rPr>
              <a:t>ロゴ・コピーライトには重ねない</a:t>
            </a:r>
          </a:p>
          <a:p>
            <a:pPr algn="l"/>
            <a:endParaRPr lang="en-JP" sz="2000" b="1">
              <a:solidFill>
                <a:srgbClr val="4E4C49"/>
              </a:solidFill>
              <a:latin typeface="Meiryo UI" panose="020B0604030504040204" pitchFamily="34" charset="-128"/>
              <a:ea typeface="Meiryo UI" panose="020B0604030504040204" pitchFamily="34" charset="-128"/>
            </a:endParaRPr>
          </a:p>
          <a:p>
            <a:pPr algn="l"/>
            <a:r>
              <a:rPr lang="en-JP" sz="2000" b="0">
                <a:solidFill>
                  <a:srgbClr val="4E4C49"/>
                </a:solidFill>
                <a:latin typeface="Meiryo UI" panose="020B0604030504040204" pitchFamily="34" charset="-128"/>
                <a:ea typeface="Meiryo UI" panose="020B0604030504040204" pitchFamily="34" charset="-128"/>
              </a:rPr>
              <a:t>画像などがはみ出しても、ロゴとコピーライトの上には</a:t>
            </a:r>
          </a:p>
          <a:p>
            <a:pPr algn="l"/>
            <a:r>
              <a:rPr lang="en-JP" sz="2000" b="0">
                <a:solidFill>
                  <a:srgbClr val="4E4C49"/>
                </a:solidFill>
                <a:latin typeface="Meiryo UI" panose="020B0604030504040204" pitchFamily="34" charset="-128"/>
                <a:ea typeface="Meiryo UI" panose="020B0604030504040204" pitchFamily="34" charset="-128"/>
              </a:rPr>
              <a:t>かぶらないようにしてください。</a:t>
            </a:r>
          </a:p>
        </p:txBody>
      </p:sp>
      <p:sp>
        <p:nvSpPr>
          <p:cNvPr id="5" name="Right Arrow 4">
            <a:extLst>
              <a:ext uri="{FF2B5EF4-FFF2-40B4-BE49-F238E27FC236}">
                <a16:creationId xmlns:a16="http://schemas.microsoft.com/office/drawing/2014/main" id="{99B46B95-6C5A-D8A7-FA91-67E6E5620873}"/>
              </a:ext>
            </a:extLst>
          </p:cNvPr>
          <p:cNvSpPr/>
          <p:nvPr userDrawn="1"/>
        </p:nvSpPr>
        <p:spPr>
          <a:xfrm rot="19460003">
            <a:off x="8979693" y="644163"/>
            <a:ext cx="1061643" cy="967408"/>
          </a:xfrm>
          <a:prstGeom prst="rightArrow">
            <a:avLst/>
          </a:prstGeom>
          <a:solidFill>
            <a:srgbClr val="11538C"/>
          </a:solidFill>
          <a:ln>
            <a:solidFill>
              <a:srgbClr val="115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b="1">
                <a:latin typeface="Meiryo UI" panose="020B0604030504040204" pitchFamily="34" charset="-128"/>
                <a:ea typeface="Meiryo UI" panose="020B0604030504040204" pitchFamily="34" charset="-128"/>
              </a:rPr>
              <a:t>これ!!</a:t>
            </a:r>
          </a:p>
        </p:txBody>
      </p:sp>
      <p:sp>
        <p:nvSpPr>
          <p:cNvPr id="9" name="Right Arrow 8">
            <a:extLst>
              <a:ext uri="{FF2B5EF4-FFF2-40B4-BE49-F238E27FC236}">
                <a16:creationId xmlns:a16="http://schemas.microsoft.com/office/drawing/2014/main" id="{BF6E215F-A8A0-4192-2580-5FA06F83718A}"/>
              </a:ext>
            </a:extLst>
          </p:cNvPr>
          <p:cNvSpPr/>
          <p:nvPr userDrawn="1"/>
        </p:nvSpPr>
        <p:spPr>
          <a:xfrm rot="8119741">
            <a:off x="898830" y="6353183"/>
            <a:ext cx="1061643" cy="967408"/>
          </a:xfrm>
          <a:prstGeom prst="rightArrow">
            <a:avLst/>
          </a:prstGeom>
          <a:solidFill>
            <a:srgbClr val="11538C"/>
          </a:solidFill>
          <a:ln>
            <a:solidFill>
              <a:srgbClr val="115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b="1">
                <a:latin typeface="Meiryo UI" panose="020B0604030504040204" pitchFamily="34" charset="-128"/>
                <a:ea typeface="Meiryo UI" panose="020B0604030504040204" pitchFamily="34" charset="-128"/>
              </a:rPr>
              <a:t>これ!!</a:t>
            </a:r>
          </a:p>
        </p:txBody>
      </p:sp>
      <p:sp>
        <p:nvSpPr>
          <p:cNvPr id="11" name="TextBox 10">
            <a:extLst>
              <a:ext uri="{FF2B5EF4-FFF2-40B4-BE49-F238E27FC236}">
                <a16:creationId xmlns:a16="http://schemas.microsoft.com/office/drawing/2014/main" id="{8F69D33F-B476-023C-3C22-68C6490EF842}"/>
              </a:ext>
            </a:extLst>
          </p:cNvPr>
          <p:cNvSpPr txBox="1"/>
          <p:nvPr userDrawn="1"/>
        </p:nvSpPr>
        <p:spPr>
          <a:xfrm>
            <a:off x="165167" y="132571"/>
            <a:ext cx="2167581" cy="461665"/>
          </a:xfrm>
          <a:prstGeom prst="rect">
            <a:avLst/>
          </a:prstGeom>
          <a:noFill/>
        </p:spPr>
        <p:txBody>
          <a:bodyPr wrap="none" rtlCol="0">
            <a:spAutoFit/>
          </a:bodyPr>
          <a:lstStyle/>
          <a:p>
            <a:r>
              <a:rPr lang="en-JP" sz="2400" b="1">
                <a:solidFill>
                  <a:srgbClr val="2D4B73"/>
                </a:solidFill>
                <a:latin typeface="Meiryo UI" panose="020B0604030504040204" pitchFamily="34" charset="-128"/>
                <a:ea typeface="Meiryo UI" panose="020B0604030504040204" pitchFamily="34" charset="-128"/>
              </a:rPr>
              <a:t>レイアウトガイド</a:t>
            </a:r>
          </a:p>
        </p:txBody>
      </p:sp>
      <p:cxnSp>
        <p:nvCxnSpPr>
          <p:cNvPr id="13" name="Straight Connector 12">
            <a:extLst>
              <a:ext uri="{FF2B5EF4-FFF2-40B4-BE49-F238E27FC236}">
                <a16:creationId xmlns:a16="http://schemas.microsoft.com/office/drawing/2014/main" id="{4560CF87-B506-B494-571C-361D4F81674B}"/>
              </a:ext>
            </a:extLst>
          </p:cNvPr>
          <p:cNvCxnSpPr>
            <a:cxnSpLocks/>
          </p:cNvCxnSpPr>
          <p:nvPr userDrawn="1"/>
        </p:nvCxnSpPr>
        <p:spPr>
          <a:xfrm>
            <a:off x="176528" y="612193"/>
            <a:ext cx="10338756" cy="0"/>
          </a:xfrm>
          <a:prstGeom prst="line">
            <a:avLst/>
          </a:prstGeom>
          <a:ln>
            <a:solidFill>
              <a:srgbClr val="1153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126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771807-EB97-1867-4FCC-71523D88A90F}"/>
              </a:ext>
            </a:extLst>
          </p:cNvPr>
          <p:cNvSpPr txBox="1"/>
          <p:nvPr userDrawn="1"/>
        </p:nvSpPr>
        <p:spPr>
          <a:xfrm>
            <a:off x="0" y="7300146"/>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2023 ©️ Guidable, Inc. All Rights Reserved.</a:t>
            </a:r>
          </a:p>
        </p:txBody>
      </p:sp>
      <p:sp>
        <p:nvSpPr>
          <p:cNvPr id="7" name="Slide Number Placeholder 5">
            <a:extLst>
              <a:ext uri="{FF2B5EF4-FFF2-40B4-BE49-F238E27FC236}">
                <a16:creationId xmlns:a16="http://schemas.microsoft.com/office/drawing/2014/main" id="{39C706A7-2E45-7954-9094-90D3FA46CD55}"/>
              </a:ext>
            </a:extLst>
          </p:cNvPr>
          <p:cNvSpPr>
            <a:spLocks noGrp="1"/>
          </p:cNvSpPr>
          <p:nvPr>
            <p:ph type="sldNum" sz="quarter" idx="12"/>
          </p:nvPr>
        </p:nvSpPr>
        <p:spPr>
          <a:xfrm>
            <a:off x="8261103" y="7214102"/>
            <a:ext cx="2405658" cy="402483"/>
          </a:xfrm>
        </p:spPr>
        <p:txBody>
          <a:bodyPr/>
          <a:lstStyle/>
          <a:p>
            <a:fld id="{79FA6A98-531C-5344-9EE4-C3DE5F02135F}" type="slidenum">
              <a:t>‹#›</a:t>
            </a:fld>
            <a:endParaRPr lang="en-JP"/>
          </a:p>
        </p:txBody>
      </p:sp>
      <p:pic>
        <p:nvPicPr>
          <p:cNvPr id="2" name="Picture 1" descr="A picture containing night sky&#10;&#10;Description automatically generated">
            <a:extLst>
              <a:ext uri="{FF2B5EF4-FFF2-40B4-BE49-F238E27FC236}">
                <a16:creationId xmlns:a16="http://schemas.microsoft.com/office/drawing/2014/main" id="{ACBE6002-77A4-1A96-CFD5-47A365B1FE88}"/>
              </a:ext>
            </a:extLst>
          </p:cNvPr>
          <p:cNvPicPr>
            <a:picLocks noChangeAspect="1"/>
          </p:cNvPicPr>
          <p:nvPr userDrawn="1"/>
        </p:nvPicPr>
        <p:blipFill rotWithShape="1">
          <a:blip r:embed="rId2"/>
          <a:srcRect t="37766" b="37851"/>
          <a:stretch/>
        </p:blipFill>
        <p:spPr>
          <a:xfrm>
            <a:off x="9211730" y="150517"/>
            <a:ext cx="1429979" cy="348680"/>
          </a:xfrm>
          <a:prstGeom prst="rect">
            <a:avLst/>
          </a:prstGeom>
        </p:spPr>
      </p:pic>
      <p:sp>
        <p:nvSpPr>
          <p:cNvPr id="4" name="TextBox 3">
            <a:extLst>
              <a:ext uri="{FF2B5EF4-FFF2-40B4-BE49-F238E27FC236}">
                <a16:creationId xmlns:a16="http://schemas.microsoft.com/office/drawing/2014/main" id="{73A515DD-604C-19AB-F3E0-A18911652A09}"/>
              </a:ext>
            </a:extLst>
          </p:cNvPr>
          <p:cNvSpPr txBox="1"/>
          <p:nvPr userDrawn="1"/>
        </p:nvSpPr>
        <p:spPr>
          <a:xfrm>
            <a:off x="786457" y="963709"/>
            <a:ext cx="3757760" cy="1384995"/>
          </a:xfrm>
          <a:prstGeom prst="rect">
            <a:avLst/>
          </a:prstGeom>
          <a:noFill/>
        </p:spPr>
        <p:txBody>
          <a:bodyPr wrap="none" rtlCol="0">
            <a:spAutoFit/>
          </a:bodyPr>
          <a:lstStyle/>
          <a:p>
            <a:pPr algn="l"/>
            <a:r>
              <a:rPr lang="en-JP" sz="4400" b="1">
                <a:solidFill>
                  <a:srgbClr val="4E4C49"/>
                </a:solidFill>
                <a:latin typeface="Meiryo UI" panose="020B0604030504040204" pitchFamily="34" charset="-128"/>
                <a:ea typeface="Meiryo UI" panose="020B0604030504040204" pitchFamily="34" charset="-128"/>
              </a:rPr>
              <a:t>フォント</a:t>
            </a:r>
          </a:p>
          <a:p>
            <a:pPr algn="l"/>
            <a:endParaRPr lang="en-JP" sz="2000" b="1">
              <a:solidFill>
                <a:srgbClr val="4E4C49"/>
              </a:solidFill>
              <a:latin typeface="Meiryo UI" panose="020B0604030504040204" pitchFamily="34" charset="-128"/>
              <a:ea typeface="Meiryo UI" panose="020B0604030504040204" pitchFamily="34" charset="-128"/>
            </a:endParaRPr>
          </a:p>
          <a:p>
            <a:pPr algn="l"/>
            <a:r>
              <a:rPr lang="en-JP" sz="2000" b="0">
                <a:solidFill>
                  <a:srgbClr val="4E4C49"/>
                </a:solidFill>
                <a:latin typeface="Meiryo UI" panose="020B0604030504040204" pitchFamily="34" charset="-128"/>
                <a:ea typeface="Meiryo UI" panose="020B0604030504040204" pitchFamily="34" charset="-128"/>
              </a:rPr>
              <a:t>以下の2種類から使用してください。</a:t>
            </a:r>
          </a:p>
        </p:txBody>
      </p:sp>
      <p:sp>
        <p:nvSpPr>
          <p:cNvPr id="5" name="TextBox 4">
            <a:extLst>
              <a:ext uri="{FF2B5EF4-FFF2-40B4-BE49-F238E27FC236}">
                <a16:creationId xmlns:a16="http://schemas.microsoft.com/office/drawing/2014/main" id="{111D33ED-D033-11A6-FB70-042BA8151275}"/>
              </a:ext>
            </a:extLst>
          </p:cNvPr>
          <p:cNvSpPr txBox="1"/>
          <p:nvPr userDrawn="1"/>
        </p:nvSpPr>
        <p:spPr>
          <a:xfrm>
            <a:off x="971870" y="2979618"/>
            <a:ext cx="5206875" cy="1600438"/>
          </a:xfrm>
          <a:prstGeom prst="rect">
            <a:avLst/>
          </a:prstGeom>
          <a:noFill/>
        </p:spPr>
        <p:txBody>
          <a:bodyPr wrap="none" rtlCol="0">
            <a:spAutoFit/>
          </a:bodyPr>
          <a:lstStyle/>
          <a:p>
            <a:pPr algn="l"/>
            <a:r>
              <a:rPr lang="en-JP" sz="4400" b="0">
                <a:solidFill>
                  <a:srgbClr val="4E4C49"/>
                </a:solidFill>
                <a:latin typeface="Meiryo UI" panose="020B0604030504040204" pitchFamily="34" charset="-128"/>
                <a:ea typeface="Meiryo UI" panose="020B0604030504040204" pitchFamily="34" charset="-128"/>
              </a:rPr>
              <a:t>・メイリオ UI</a:t>
            </a:r>
          </a:p>
          <a:p>
            <a:pPr algn="l"/>
            <a:endParaRPr lang="en-JP" sz="1000" b="1">
              <a:solidFill>
                <a:srgbClr val="4E4C49"/>
              </a:solidFill>
              <a:latin typeface="Meiryo UI" panose="020B0604030504040204" pitchFamily="34" charset="-128"/>
              <a:ea typeface="Meiryo UI" panose="020B0604030504040204" pitchFamily="34" charset="-128"/>
            </a:endParaRPr>
          </a:p>
          <a:p>
            <a:pPr algn="l"/>
            <a:r>
              <a:rPr lang="en-JP" sz="4400" b="1">
                <a:solidFill>
                  <a:srgbClr val="4E4C49"/>
                </a:solidFill>
                <a:latin typeface="Meiryo UI" panose="020B0604030504040204" pitchFamily="34" charset="-128"/>
                <a:ea typeface="Meiryo UI" panose="020B0604030504040204" pitchFamily="34" charset="-128"/>
              </a:rPr>
              <a:t>・メイリオ UI</a:t>
            </a:r>
            <a:r>
              <a:rPr lang="en-US" sz="4400" b="1">
                <a:solidFill>
                  <a:srgbClr val="4E4C49"/>
                </a:solidFill>
                <a:latin typeface="Meiryo UI" panose="020B0604030504040204" pitchFamily="34" charset="-128"/>
                <a:ea typeface="Meiryo UI" panose="020B0604030504040204" pitchFamily="34" charset="-128"/>
              </a:rPr>
              <a:t> </a:t>
            </a:r>
            <a:r>
              <a:rPr lang="ja-JP" altLang="en-US" sz="4400" b="1">
                <a:solidFill>
                  <a:srgbClr val="4E4C49"/>
                </a:solidFill>
                <a:latin typeface="Meiryo UI" panose="020B0604030504040204" pitchFamily="34" charset="-128"/>
                <a:ea typeface="Meiryo UI" panose="020B0604030504040204" pitchFamily="34" charset="-128"/>
              </a:rPr>
              <a:t>ボールド</a:t>
            </a:r>
            <a:endParaRPr lang="en-JP" sz="4400" b="1">
              <a:solidFill>
                <a:srgbClr val="4E4C49"/>
              </a:solidFill>
              <a:latin typeface="Meiryo UI" panose="020B0604030504040204" pitchFamily="34" charset="-128"/>
              <a:ea typeface="Meiryo UI" panose="020B0604030504040204" pitchFamily="34" charset="-128"/>
            </a:endParaRPr>
          </a:p>
        </p:txBody>
      </p:sp>
      <p:sp>
        <p:nvSpPr>
          <p:cNvPr id="8" name="TextBox 7">
            <a:extLst>
              <a:ext uri="{FF2B5EF4-FFF2-40B4-BE49-F238E27FC236}">
                <a16:creationId xmlns:a16="http://schemas.microsoft.com/office/drawing/2014/main" id="{4072FB65-16B0-D62A-6FB1-EC1406FE4002}"/>
              </a:ext>
            </a:extLst>
          </p:cNvPr>
          <p:cNvSpPr txBox="1"/>
          <p:nvPr userDrawn="1"/>
        </p:nvSpPr>
        <p:spPr>
          <a:xfrm>
            <a:off x="165167" y="132571"/>
            <a:ext cx="1710725" cy="461665"/>
          </a:xfrm>
          <a:prstGeom prst="rect">
            <a:avLst/>
          </a:prstGeom>
          <a:noFill/>
        </p:spPr>
        <p:txBody>
          <a:bodyPr wrap="none" rtlCol="0">
            <a:spAutoFit/>
          </a:bodyPr>
          <a:lstStyle/>
          <a:p>
            <a:r>
              <a:rPr lang="en-JP" sz="2400" b="1">
                <a:solidFill>
                  <a:srgbClr val="2D4B73"/>
                </a:solidFill>
                <a:latin typeface="Meiryo UI" panose="020B0604030504040204" pitchFamily="34" charset="-128"/>
                <a:ea typeface="Meiryo UI" panose="020B0604030504040204" pitchFamily="34" charset="-128"/>
              </a:rPr>
              <a:t>推奨フォント</a:t>
            </a:r>
          </a:p>
        </p:txBody>
      </p:sp>
      <p:cxnSp>
        <p:nvCxnSpPr>
          <p:cNvPr id="9" name="Straight Connector 8">
            <a:extLst>
              <a:ext uri="{FF2B5EF4-FFF2-40B4-BE49-F238E27FC236}">
                <a16:creationId xmlns:a16="http://schemas.microsoft.com/office/drawing/2014/main" id="{D340C806-535C-A9EB-8681-05AEA2C55892}"/>
              </a:ext>
            </a:extLst>
          </p:cNvPr>
          <p:cNvCxnSpPr>
            <a:cxnSpLocks/>
          </p:cNvCxnSpPr>
          <p:nvPr userDrawn="1"/>
        </p:nvCxnSpPr>
        <p:spPr>
          <a:xfrm>
            <a:off x="176528" y="612193"/>
            <a:ext cx="10338756" cy="0"/>
          </a:xfrm>
          <a:prstGeom prst="line">
            <a:avLst/>
          </a:prstGeom>
          <a:ln>
            <a:solidFill>
              <a:srgbClr val="1153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58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771807-EB97-1867-4FCC-71523D88A90F}"/>
              </a:ext>
            </a:extLst>
          </p:cNvPr>
          <p:cNvSpPr txBox="1"/>
          <p:nvPr userDrawn="1"/>
        </p:nvSpPr>
        <p:spPr>
          <a:xfrm>
            <a:off x="0" y="7300146"/>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2023 ©️ Guidable, Inc. All Rights Reserved.</a:t>
            </a:r>
          </a:p>
        </p:txBody>
      </p:sp>
      <p:sp>
        <p:nvSpPr>
          <p:cNvPr id="7" name="Slide Number Placeholder 5">
            <a:extLst>
              <a:ext uri="{FF2B5EF4-FFF2-40B4-BE49-F238E27FC236}">
                <a16:creationId xmlns:a16="http://schemas.microsoft.com/office/drawing/2014/main" id="{39C706A7-2E45-7954-9094-90D3FA46CD55}"/>
              </a:ext>
            </a:extLst>
          </p:cNvPr>
          <p:cNvSpPr>
            <a:spLocks noGrp="1"/>
          </p:cNvSpPr>
          <p:nvPr>
            <p:ph type="sldNum" sz="quarter" idx="12"/>
          </p:nvPr>
        </p:nvSpPr>
        <p:spPr>
          <a:xfrm>
            <a:off x="8261103" y="7214102"/>
            <a:ext cx="2405658" cy="402483"/>
          </a:xfrm>
        </p:spPr>
        <p:txBody>
          <a:bodyPr/>
          <a:lstStyle/>
          <a:p>
            <a:fld id="{79FA6A98-531C-5344-9EE4-C3DE5F02135F}" type="slidenum">
              <a:t>‹#›</a:t>
            </a:fld>
            <a:endParaRPr lang="en-JP"/>
          </a:p>
        </p:txBody>
      </p:sp>
      <p:pic>
        <p:nvPicPr>
          <p:cNvPr id="2" name="Picture 1" descr="A picture containing night sky&#10;&#10;Description automatically generated">
            <a:extLst>
              <a:ext uri="{FF2B5EF4-FFF2-40B4-BE49-F238E27FC236}">
                <a16:creationId xmlns:a16="http://schemas.microsoft.com/office/drawing/2014/main" id="{ACBE6002-77A4-1A96-CFD5-47A365B1FE88}"/>
              </a:ext>
            </a:extLst>
          </p:cNvPr>
          <p:cNvPicPr>
            <a:picLocks noChangeAspect="1"/>
          </p:cNvPicPr>
          <p:nvPr userDrawn="1"/>
        </p:nvPicPr>
        <p:blipFill rotWithShape="1">
          <a:blip r:embed="rId2"/>
          <a:srcRect t="37766" b="37851"/>
          <a:stretch/>
        </p:blipFill>
        <p:spPr>
          <a:xfrm>
            <a:off x="9211730" y="150517"/>
            <a:ext cx="1429979" cy="348680"/>
          </a:xfrm>
          <a:prstGeom prst="rect">
            <a:avLst/>
          </a:prstGeom>
        </p:spPr>
      </p:pic>
      <p:sp>
        <p:nvSpPr>
          <p:cNvPr id="4" name="TextBox 3">
            <a:extLst>
              <a:ext uri="{FF2B5EF4-FFF2-40B4-BE49-F238E27FC236}">
                <a16:creationId xmlns:a16="http://schemas.microsoft.com/office/drawing/2014/main" id="{73A515DD-604C-19AB-F3E0-A18911652A09}"/>
              </a:ext>
            </a:extLst>
          </p:cNvPr>
          <p:cNvSpPr txBox="1"/>
          <p:nvPr userDrawn="1"/>
        </p:nvSpPr>
        <p:spPr>
          <a:xfrm>
            <a:off x="786457" y="963709"/>
            <a:ext cx="4411785" cy="1384995"/>
          </a:xfrm>
          <a:prstGeom prst="rect">
            <a:avLst/>
          </a:prstGeom>
          <a:noFill/>
        </p:spPr>
        <p:txBody>
          <a:bodyPr wrap="none" rtlCol="0">
            <a:spAutoFit/>
          </a:bodyPr>
          <a:lstStyle/>
          <a:p>
            <a:pPr algn="l"/>
            <a:r>
              <a:rPr lang="en-JP" sz="4400" b="1">
                <a:solidFill>
                  <a:schemeClr val="bg2">
                    <a:lumMod val="90000"/>
                  </a:schemeClr>
                </a:solidFill>
                <a:latin typeface="Meiryo UI" panose="020B0604030504040204" pitchFamily="34" charset="-128"/>
                <a:ea typeface="Meiryo UI" panose="020B0604030504040204" pitchFamily="34" charset="-128"/>
              </a:rPr>
              <a:t>テキストカラー</a:t>
            </a:r>
          </a:p>
          <a:p>
            <a:pPr algn="l"/>
            <a:endParaRPr lang="en-JP" sz="2000" b="1">
              <a:solidFill>
                <a:schemeClr val="bg2">
                  <a:lumMod val="90000"/>
                </a:schemeClr>
              </a:solidFill>
              <a:latin typeface="Meiryo UI" panose="020B0604030504040204" pitchFamily="34" charset="-128"/>
              <a:ea typeface="Meiryo UI" panose="020B0604030504040204" pitchFamily="34" charset="-128"/>
            </a:endParaRPr>
          </a:p>
          <a:p>
            <a:pPr algn="l"/>
            <a:r>
              <a:rPr lang="en-JP" sz="2000" b="0">
                <a:solidFill>
                  <a:schemeClr val="bg2">
                    <a:lumMod val="90000"/>
                  </a:schemeClr>
                </a:solidFill>
                <a:latin typeface="Meiryo UI" panose="020B0604030504040204" pitchFamily="34" charset="-128"/>
                <a:ea typeface="Meiryo UI" panose="020B0604030504040204" pitchFamily="34" charset="-128"/>
              </a:rPr>
              <a:t>なるべく以下のカラーから使用してください。</a:t>
            </a:r>
          </a:p>
        </p:txBody>
      </p:sp>
      <p:sp>
        <p:nvSpPr>
          <p:cNvPr id="5" name="TextBox 4">
            <a:extLst>
              <a:ext uri="{FF2B5EF4-FFF2-40B4-BE49-F238E27FC236}">
                <a16:creationId xmlns:a16="http://schemas.microsoft.com/office/drawing/2014/main" id="{111D33ED-D033-11A6-FB70-042BA8151275}"/>
              </a:ext>
            </a:extLst>
          </p:cNvPr>
          <p:cNvSpPr txBox="1"/>
          <p:nvPr userDrawn="1"/>
        </p:nvSpPr>
        <p:spPr>
          <a:xfrm>
            <a:off x="2078723" y="2880836"/>
            <a:ext cx="3693640" cy="523220"/>
          </a:xfrm>
          <a:prstGeom prst="rect">
            <a:avLst/>
          </a:prstGeom>
          <a:noFill/>
        </p:spPr>
        <p:txBody>
          <a:bodyPr wrap="none" rtlCol="0">
            <a:spAutoFit/>
          </a:bodyPr>
          <a:lstStyle/>
          <a:p>
            <a:pPr algn="l"/>
            <a:r>
              <a:rPr lang="en-JP" sz="2800" b="1">
                <a:solidFill>
                  <a:schemeClr val="bg2">
                    <a:lumMod val="90000"/>
                  </a:schemeClr>
                </a:solidFill>
                <a:latin typeface="Meiryo UI" panose="020B0604030504040204" pitchFamily="34" charset="-128"/>
                <a:ea typeface="Meiryo UI" panose="020B0604030504040204" pitchFamily="34" charset="-128"/>
              </a:rPr>
              <a:t>White（＃</a:t>
            </a:r>
            <a:r>
              <a:rPr lang="en-US" sz="2800" b="1">
                <a:solidFill>
                  <a:schemeClr val="bg2">
                    <a:lumMod val="90000"/>
                  </a:schemeClr>
                </a:solidFill>
                <a:latin typeface="Meiryo UI" panose="020B0604030504040204" pitchFamily="34" charset="-128"/>
                <a:ea typeface="Meiryo UI" panose="020B0604030504040204" pitchFamily="34" charset="-128"/>
              </a:rPr>
              <a:t>FFFFFF</a:t>
            </a:r>
            <a:r>
              <a:rPr lang="en-JP" sz="2800" b="1">
                <a:solidFill>
                  <a:schemeClr val="bg2">
                    <a:lumMod val="90000"/>
                  </a:schemeClr>
                </a:solidFill>
                <a:latin typeface="Meiryo UI" panose="020B0604030504040204" pitchFamily="34" charset="-128"/>
                <a:ea typeface="Meiryo UI" panose="020B0604030504040204" pitchFamily="34" charset="-128"/>
              </a:rPr>
              <a:t>）</a:t>
            </a:r>
          </a:p>
        </p:txBody>
      </p:sp>
      <p:sp>
        <p:nvSpPr>
          <p:cNvPr id="8" name="Oval 7">
            <a:extLst>
              <a:ext uri="{FF2B5EF4-FFF2-40B4-BE49-F238E27FC236}">
                <a16:creationId xmlns:a16="http://schemas.microsoft.com/office/drawing/2014/main" id="{B1E5AA6C-90C7-F5E3-AC4E-3B8F9187A7CA}"/>
              </a:ext>
            </a:extLst>
          </p:cNvPr>
          <p:cNvSpPr/>
          <p:nvPr userDrawn="1"/>
        </p:nvSpPr>
        <p:spPr>
          <a:xfrm>
            <a:off x="1365336" y="2880836"/>
            <a:ext cx="526093" cy="52322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solidFill>
                <a:schemeClr val="bg2">
                  <a:lumMod val="90000"/>
                </a:schemeClr>
              </a:solidFill>
            </a:endParaRPr>
          </a:p>
        </p:txBody>
      </p:sp>
      <p:sp>
        <p:nvSpPr>
          <p:cNvPr id="9" name="TextBox 8">
            <a:extLst>
              <a:ext uri="{FF2B5EF4-FFF2-40B4-BE49-F238E27FC236}">
                <a16:creationId xmlns:a16="http://schemas.microsoft.com/office/drawing/2014/main" id="{EF13F006-8AD4-19A9-A96D-547DB0524AB6}"/>
              </a:ext>
            </a:extLst>
          </p:cNvPr>
          <p:cNvSpPr txBox="1"/>
          <p:nvPr userDrawn="1"/>
        </p:nvSpPr>
        <p:spPr>
          <a:xfrm>
            <a:off x="2078723" y="3647771"/>
            <a:ext cx="3602268" cy="523220"/>
          </a:xfrm>
          <a:prstGeom prst="rect">
            <a:avLst/>
          </a:prstGeom>
          <a:noFill/>
        </p:spPr>
        <p:txBody>
          <a:bodyPr wrap="none" rtlCol="0">
            <a:spAutoFit/>
          </a:bodyPr>
          <a:lstStyle/>
          <a:p>
            <a:pPr algn="l"/>
            <a:r>
              <a:rPr lang="en-JP" sz="2800" b="1">
                <a:solidFill>
                  <a:schemeClr val="bg2">
                    <a:lumMod val="90000"/>
                  </a:schemeClr>
                </a:solidFill>
                <a:latin typeface="Meiryo UI" panose="020B0604030504040204" pitchFamily="34" charset="-128"/>
                <a:ea typeface="Meiryo UI" panose="020B0604030504040204" pitchFamily="34" charset="-128"/>
              </a:rPr>
              <a:t>Gray（＃</a:t>
            </a:r>
            <a:r>
              <a:rPr lang="en-US" sz="2800" b="1">
                <a:solidFill>
                  <a:schemeClr val="bg2">
                    <a:lumMod val="90000"/>
                  </a:schemeClr>
                </a:solidFill>
                <a:latin typeface="Meiryo UI" panose="020B0604030504040204" pitchFamily="34" charset="-128"/>
                <a:ea typeface="Meiryo UI" panose="020B0604030504040204" pitchFamily="34" charset="-128"/>
              </a:rPr>
              <a:t>4E4C49</a:t>
            </a:r>
            <a:r>
              <a:rPr lang="en-JP" sz="2800" b="1">
                <a:solidFill>
                  <a:schemeClr val="bg2">
                    <a:lumMod val="90000"/>
                  </a:schemeClr>
                </a:solidFill>
                <a:latin typeface="Meiryo UI" panose="020B0604030504040204" pitchFamily="34" charset="-128"/>
                <a:ea typeface="Meiryo UI" panose="020B0604030504040204" pitchFamily="34" charset="-128"/>
              </a:rPr>
              <a:t>）</a:t>
            </a:r>
          </a:p>
        </p:txBody>
      </p:sp>
      <p:sp>
        <p:nvSpPr>
          <p:cNvPr id="10" name="Oval 9">
            <a:extLst>
              <a:ext uri="{FF2B5EF4-FFF2-40B4-BE49-F238E27FC236}">
                <a16:creationId xmlns:a16="http://schemas.microsoft.com/office/drawing/2014/main" id="{C4A00BFB-2B63-7C06-333C-61C861179D7E}"/>
              </a:ext>
            </a:extLst>
          </p:cNvPr>
          <p:cNvSpPr/>
          <p:nvPr userDrawn="1"/>
        </p:nvSpPr>
        <p:spPr>
          <a:xfrm>
            <a:off x="1365336" y="3647771"/>
            <a:ext cx="526093" cy="52322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solidFill>
                <a:schemeClr val="bg2">
                  <a:lumMod val="90000"/>
                </a:schemeClr>
              </a:solidFill>
            </a:endParaRPr>
          </a:p>
        </p:txBody>
      </p:sp>
      <p:sp>
        <p:nvSpPr>
          <p:cNvPr id="11" name="TextBox 10">
            <a:extLst>
              <a:ext uri="{FF2B5EF4-FFF2-40B4-BE49-F238E27FC236}">
                <a16:creationId xmlns:a16="http://schemas.microsoft.com/office/drawing/2014/main" id="{4D985B57-A716-17AE-ED0D-0DCD96CBBE01}"/>
              </a:ext>
            </a:extLst>
          </p:cNvPr>
          <p:cNvSpPr txBox="1"/>
          <p:nvPr userDrawn="1"/>
        </p:nvSpPr>
        <p:spPr>
          <a:xfrm>
            <a:off x="2078723" y="4414706"/>
            <a:ext cx="3735318" cy="523220"/>
          </a:xfrm>
          <a:prstGeom prst="rect">
            <a:avLst/>
          </a:prstGeom>
          <a:noFill/>
        </p:spPr>
        <p:txBody>
          <a:bodyPr wrap="none" rtlCol="0">
            <a:spAutoFit/>
          </a:bodyPr>
          <a:lstStyle/>
          <a:p>
            <a:pPr algn="l"/>
            <a:r>
              <a:rPr lang="en-US" altLang="ja-JP" sz="2800" b="1">
                <a:solidFill>
                  <a:schemeClr val="bg2">
                    <a:lumMod val="90000"/>
                  </a:schemeClr>
                </a:solidFill>
                <a:latin typeface="Meiryo UI" panose="020B0604030504040204" pitchFamily="34" charset="-128"/>
                <a:ea typeface="Meiryo UI" panose="020B0604030504040204" pitchFamily="34" charset="-128"/>
              </a:rPr>
              <a:t>N</a:t>
            </a:r>
            <a:r>
              <a:rPr lang="en-JP" altLang="ja-JP" sz="2800" b="1">
                <a:solidFill>
                  <a:schemeClr val="bg2">
                    <a:lumMod val="90000"/>
                  </a:schemeClr>
                </a:solidFill>
                <a:latin typeface="Meiryo UI" panose="020B0604030504040204" pitchFamily="34" charset="-128"/>
                <a:ea typeface="Meiryo UI" panose="020B0604030504040204" pitchFamily="34" charset="-128"/>
              </a:rPr>
              <a:t>avy</a:t>
            </a:r>
            <a:r>
              <a:rPr lang="en-JP" sz="2800" b="1">
                <a:solidFill>
                  <a:schemeClr val="bg2">
                    <a:lumMod val="90000"/>
                  </a:schemeClr>
                </a:solidFill>
                <a:latin typeface="Meiryo UI" panose="020B0604030504040204" pitchFamily="34" charset="-128"/>
                <a:ea typeface="Meiryo UI" panose="020B0604030504040204" pitchFamily="34" charset="-128"/>
              </a:rPr>
              <a:t>（＃</a:t>
            </a:r>
            <a:r>
              <a:rPr lang="en-US" sz="2800" b="1">
                <a:solidFill>
                  <a:schemeClr val="bg2">
                    <a:lumMod val="90000"/>
                  </a:schemeClr>
                </a:solidFill>
                <a:latin typeface="Meiryo UI" panose="020B0604030504040204" pitchFamily="34" charset="-128"/>
                <a:ea typeface="Meiryo UI" panose="020B0604030504040204" pitchFamily="34" charset="-128"/>
              </a:rPr>
              <a:t>2D4B73</a:t>
            </a:r>
            <a:r>
              <a:rPr lang="en-JP" sz="2800" b="1">
                <a:solidFill>
                  <a:schemeClr val="bg2">
                    <a:lumMod val="90000"/>
                  </a:schemeClr>
                </a:solidFill>
                <a:latin typeface="Meiryo UI" panose="020B0604030504040204" pitchFamily="34" charset="-128"/>
                <a:ea typeface="Meiryo UI" panose="020B0604030504040204" pitchFamily="34" charset="-128"/>
              </a:rPr>
              <a:t>）</a:t>
            </a:r>
          </a:p>
        </p:txBody>
      </p:sp>
      <p:sp>
        <p:nvSpPr>
          <p:cNvPr id="12" name="Oval 11">
            <a:extLst>
              <a:ext uri="{FF2B5EF4-FFF2-40B4-BE49-F238E27FC236}">
                <a16:creationId xmlns:a16="http://schemas.microsoft.com/office/drawing/2014/main" id="{F6E08407-EF19-3D76-7B6D-4332F1D87715}"/>
              </a:ext>
            </a:extLst>
          </p:cNvPr>
          <p:cNvSpPr/>
          <p:nvPr userDrawn="1"/>
        </p:nvSpPr>
        <p:spPr>
          <a:xfrm>
            <a:off x="1365336" y="4414706"/>
            <a:ext cx="526093" cy="52322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solidFill>
                <a:schemeClr val="bg2">
                  <a:lumMod val="90000"/>
                </a:schemeClr>
              </a:solidFill>
            </a:endParaRPr>
          </a:p>
        </p:txBody>
      </p:sp>
      <p:sp>
        <p:nvSpPr>
          <p:cNvPr id="13" name="TextBox 12">
            <a:extLst>
              <a:ext uri="{FF2B5EF4-FFF2-40B4-BE49-F238E27FC236}">
                <a16:creationId xmlns:a16="http://schemas.microsoft.com/office/drawing/2014/main" id="{FBFAA7C1-85C3-4EB0-EB9D-7BE1A95A50AE}"/>
              </a:ext>
            </a:extLst>
          </p:cNvPr>
          <p:cNvSpPr txBox="1"/>
          <p:nvPr userDrawn="1"/>
        </p:nvSpPr>
        <p:spPr>
          <a:xfrm>
            <a:off x="2078723" y="5181641"/>
            <a:ext cx="3393878" cy="523220"/>
          </a:xfrm>
          <a:prstGeom prst="rect">
            <a:avLst/>
          </a:prstGeom>
          <a:noFill/>
        </p:spPr>
        <p:txBody>
          <a:bodyPr wrap="none" rtlCol="0">
            <a:spAutoFit/>
          </a:bodyPr>
          <a:lstStyle/>
          <a:p>
            <a:pPr algn="l"/>
            <a:r>
              <a:rPr lang="en-US" sz="2800" b="1">
                <a:solidFill>
                  <a:schemeClr val="bg2">
                    <a:lumMod val="90000"/>
                  </a:schemeClr>
                </a:solidFill>
                <a:latin typeface="Meiryo UI" panose="020B0604030504040204" pitchFamily="34" charset="-128"/>
                <a:ea typeface="Meiryo UI" panose="020B0604030504040204" pitchFamily="34" charset="-128"/>
              </a:rPr>
              <a:t>Red</a:t>
            </a:r>
            <a:r>
              <a:rPr lang="en-JP" sz="2800" b="1">
                <a:solidFill>
                  <a:schemeClr val="bg2">
                    <a:lumMod val="90000"/>
                  </a:schemeClr>
                </a:solidFill>
                <a:latin typeface="Meiryo UI" panose="020B0604030504040204" pitchFamily="34" charset="-128"/>
                <a:ea typeface="Meiryo UI" panose="020B0604030504040204" pitchFamily="34" charset="-128"/>
              </a:rPr>
              <a:t>（＃</a:t>
            </a:r>
            <a:r>
              <a:rPr lang="en-US" sz="2800" b="1">
                <a:solidFill>
                  <a:schemeClr val="bg2">
                    <a:lumMod val="90000"/>
                  </a:schemeClr>
                </a:solidFill>
                <a:latin typeface="Meiryo UI" panose="020B0604030504040204" pitchFamily="34" charset="-128"/>
                <a:ea typeface="Meiryo UI" panose="020B0604030504040204" pitchFamily="34" charset="-128"/>
              </a:rPr>
              <a:t>F56F5E</a:t>
            </a:r>
            <a:r>
              <a:rPr lang="en-JP" sz="2800" b="1">
                <a:solidFill>
                  <a:schemeClr val="bg2">
                    <a:lumMod val="90000"/>
                  </a:schemeClr>
                </a:solidFill>
                <a:latin typeface="Meiryo UI" panose="020B0604030504040204" pitchFamily="34" charset="-128"/>
                <a:ea typeface="Meiryo UI" panose="020B0604030504040204" pitchFamily="34" charset="-128"/>
              </a:rPr>
              <a:t>）</a:t>
            </a:r>
          </a:p>
        </p:txBody>
      </p:sp>
      <p:sp>
        <p:nvSpPr>
          <p:cNvPr id="14" name="Oval 13">
            <a:extLst>
              <a:ext uri="{FF2B5EF4-FFF2-40B4-BE49-F238E27FC236}">
                <a16:creationId xmlns:a16="http://schemas.microsoft.com/office/drawing/2014/main" id="{E07580E8-8C26-EA7A-03C8-78370EEE87DE}"/>
              </a:ext>
            </a:extLst>
          </p:cNvPr>
          <p:cNvSpPr/>
          <p:nvPr userDrawn="1"/>
        </p:nvSpPr>
        <p:spPr>
          <a:xfrm>
            <a:off x="1365336" y="5181641"/>
            <a:ext cx="526093" cy="52322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solidFill>
                <a:schemeClr val="bg2">
                  <a:lumMod val="90000"/>
                </a:schemeClr>
              </a:solidFill>
            </a:endParaRPr>
          </a:p>
        </p:txBody>
      </p:sp>
      <p:sp>
        <p:nvSpPr>
          <p:cNvPr id="20" name="TextBox 19">
            <a:extLst>
              <a:ext uri="{FF2B5EF4-FFF2-40B4-BE49-F238E27FC236}">
                <a16:creationId xmlns:a16="http://schemas.microsoft.com/office/drawing/2014/main" id="{B685B30A-0C10-E5CD-A9BB-A453F97DC3C0}"/>
              </a:ext>
            </a:extLst>
          </p:cNvPr>
          <p:cNvSpPr txBox="1"/>
          <p:nvPr userDrawn="1"/>
        </p:nvSpPr>
        <p:spPr>
          <a:xfrm>
            <a:off x="2078723" y="5943856"/>
            <a:ext cx="3934090" cy="523220"/>
          </a:xfrm>
          <a:prstGeom prst="rect">
            <a:avLst/>
          </a:prstGeom>
          <a:noFill/>
        </p:spPr>
        <p:txBody>
          <a:bodyPr wrap="none" rtlCol="0">
            <a:spAutoFit/>
          </a:bodyPr>
          <a:lstStyle/>
          <a:p>
            <a:pPr algn="l"/>
            <a:r>
              <a:rPr lang="en-JP" sz="2800" b="1">
                <a:solidFill>
                  <a:schemeClr val="bg2">
                    <a:lumMod val="90000"/>
                  </a:schemeClr>
                </a:solidFill>
                <a:latin typeface="Meiryo UI" panose="020B0604030504040204" pitchFamily="34" charset="-128"/>
                <a:ea typeface="Meiryo UI" panose="020B0604030504040204" pitchFamily="34" charset="-128"/>
              </a:rPr>
              <a:t>Yellow（＃</a:t>
            </a:r>
            <a:r>
              <a:rPr lang="en-US" sz="2800" b="1">
                <a:solidFill>
                  <a:schemeClr val="bg2">
                    <a:lumMod val="90000"/>
                  </a:schemeClr>
                </a:solidFill>
                <a:latin typeface="Meiryo UI" panose="020B0604030504040204" pitchFamily="34" charset="-128"/>
                <a:ea typeface="Meiryo UI" panose="020B0604030504040204" pitchFamily="34" charset="-128"/>
              </a:rPr>
              <a:t>F5BE49</a:t>
            </a:r>
            <a:r>
              <a:rPr lang="en-JP" sz="2800" b="1">
                <a:solidFill>
                  <a:schemeClr val="bg2">
                    <a:lumMod val="90000"/>
                  </a:schemeClr>
                </a:solidFill>
                <a:latin typeface="Meiryo UI" panose="020B0604030504040204" pitchFamily="34" charset="-128"/>
                <a:ea typeface="Meiryo UI" panose="020B0604030504040204" pitchFamily="34" charset="-128"/>
              </a:rPr>
              <a:t>）</a:t>
            </a:r>
          </a:p>
        </p:txBody>
      </p:sp>
      <p:sp>
        <p:nvSpPr>
          <p:cNvPr id="21" name="Oval 20">
            <a:extLst>
              <a:ext uri="{FF2B5EF4-FFF2-40B4-BE49-F238E27FC236}">
                <a16:creationId xmlns:a16="http://schemas.microsoft.com/office/drawing/2014/main" id="{151E7FEF-8A02-0172-F25C-980539A653A0}"/>
              </a:ext>
            </a:extLst>
          </p:cNvPr>
          <p:cNvSpPr/>
          <p:nvPr userDrawn="1"/>
        </p:nvSpPr>
        <p:spPr>
          <a:xfrm>
            <a:off x="1365336" y="5943856"/>
            <a:ext cx="526093" cy="52322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solidFill>
                <a:schemeClr val="bg2">
                  <a:lumMod val="90000"/>
                </a:schemeClr>
              </a:solidFill>
            </a:endParaRPr>
          </a:p>
        </p:txBody>
      </p:sp>
      <p:sp>
        <p:nvSpPr>
          <p:cNvPr id="22" name="TextBox 21">
            <a:extLst>
              <a:ext uri="{FF2B5EF4-FFF2-40B4-BE49-F238E27FC236}">
                <a16:creationId xmlns:a16="http://schemas.microsoft.com/office/drawing/2014/main" id="{1E6EA217-6047-4099-D5F8-AB430B8077B7}"/>
              </a:ext>
            </a:extLst>
          </p:cNvPr>
          <p:cNvSpPr txBox="1"/>
          <p:nvPr userDrawn="1"/>
        </p:nvSpPr>
        <p:spPr>
          <a:xfrm>
            <a:off x="165167" y="132571"/>
            <a:ext cx="2542684" cy="461665"/>
          </a:xfrm>
          <a:prstGeom prst="rect">
            <a:avLst/>
          </a:prstGeom>
          <a:noFill/>
        </p:spPr>
        <p:txBody>
          <a:bodyPr wrap="none" rtlCol="0">
            <a:spAutoFit/>
          </a:bodyPr>
          <a:lstStyle/>
          <a:p>
            <a:r>
              <a:rPr lang="en-JP" sz="2400" b="1">
                <a:solidFill>
                  <a:schemeClr val="bg2">
                    <a:lumMod val="90000"/>
                  </a:schemeClr>
                </a:solidFill>
                <a:latin typeface="Meiryo UI" panose="020B0604030504040204" pitchFamily="34" charset="-128"/>
                <a:ea typeface="Meiryo UI" panose="020B0604030504040204" pitchFamily="34" charset="-128"/>
              </a:rPr>
              <a:t>推奨テキストカラー</a:t>
            </a:r>
          </a:p>
        </p:txBody>
      </p:sp>
      <p:cxnSp>
        <p:nvCxnSpPr>
          <p:cNvPr id="23" name="Straight Connector 22">
            <a:extLst>
              <a:ext uri="{FF2B5EF4-FFF2-40B4-BE49-F238E27FC236}">
                <a16:creationId xmlns:a16="http://schemas.microsoft.com/office/drawing/2014/main" id="{6D5F08FA-9F55-7E10-4CD1-3E6028F72452}"/>
              </a:ext>
            </a:extLst>
          </p:cNvPr>
          <p:cNvCxnSpPr>
            <a:cxnSpLocks/>
          </p:cNvCxnSpPr>
          <p:nvPr userDrawn="1"/>
        </p:nvCxnSpPr>
        <p:spPr>
          <a:xfrm>
            <a:off x="176528" y="612193"/>
            <a:ext cx="10338756" cy="0"/>
          </a:xfrm>
          <a:prstGeom prst="line">
            <a:avLst/>
          </a:prstGeom>
          <a:ln>
            <a:solidFill>
              <a:srgbClr val="11538C"/>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8063C32-59FA-C231-6E2C-68FA3DB81D84}"/>
              </a:ext>
            </a:extLst>
          </p:cNvPr>
          <p:cNvSpPr txBox="1"/>
          <p:nvPr userDrawn="1"/>
        </p:nvSpPr>
        <p:spPr>
          <a:xfrm>
            <a:off x="6384840" y="1364534"/>
            <a:ext cx="3520516" cy="1200329"/>
          </a:xfrm>
          <a:prstGeom prst="rect">
            <a:avLst/>
          </a:prstGeom>
          <a:noFill/>
        </p:spPr>
        <p:txBody>
          <a:bodyPr wrap="none" rtlCol="0">
            <a:spAutoFit/>
          </a:bodyPr>
          <a:lstStyle/>
          <a:p>
            <a:pPr algn="l"/>
            <a:r>
              <a:rPr lang="en-JP" sz="3600" b="1">
                <a:solidFill>
                  <a:srgbClr val="2D4B73"/>
                </a:solidFill>
                <a:latin typeface="Meiryo UI" panose="020B0604030504040204" pitchFamily="34" charset="-128"/>
                <a:ea typeface="Meiryo UI" panose="020B0604030504040204" pitchFamily="34" charset="-128"/>
              </a:rPr>
              <a:t>ここは一旦無視で</a:t>
            </a:r>
          </a:p>
          <a:p>
            <a:pPr algn="l"/>
            <a:r>
              <a:rPr lang="en-JP" sz="3600" b="1">
                <a:solidFill>
                  <a:srgbClr val="2D4B73"/>
                </a:solidFill>
                <a:latin typeface="Meiryo UI" panose="020B0604030504040204" pitchFamily="34" charset="-128"/>
                <a:ea typeface="Meiryo UI" panose="020B0604030504040204" pitchFamily="34" charset="-128"/>
              </a:rPr>
              <a:t>大丈夫です！</a:t>
            </a:r>
            <a:endParaRPr lang="en-JP" sz="1600" b="0">
              <a:solidFill>
                <a:srgbClr val="2D4B73"/>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551809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JP"/>
          </a:p>
        </p:txBody>
      </p:sp>
      <p:sp>
        <p:nvSpPr>
          <p:cNvPr id="5" name="Footer Placeholder 4"/>
          <p:cNvSpPr>
            <a:spLocks noGrp="1"/>
          </p:cNvSpPr>
          <p:nvPr>
            <p:ph type="ftr" sz="quarter" idx="11"/>
          </p:nvPr>
        </p:nvSpPr>
        <p:spPr/>
        <p:txBody>
          <a:bodyPr/>
          <a:lstStyle/>
          <a:p>
            <a:endParaRPr lang="en-JP"/>
          </a:p>
        </p:txBody>
      </p:sp>
      <p:sp>
        <p:nvSpPr>
          <p:cNvPr id="6" name="Slide Number Placeholder 5"/>
          <p:cNvSpPr>
            <a:spLocks noGrp="1"/>
          </p:cNvSpPr>
          <p:nvPr>
            <p:ph type="sldNum" sz="quarter" idx="12"/>
          </p:nvPr>
        </p:nvSpPr>
        <p:spPr/>
        <p:txBody>
          <a:bodyPr/>
          <a:lstStyle/>
          <a:p>
            <a:fld id="{79FA6A98-531C-5344-9EE4-C3DE5F02135F}" type="slidenum">
              <a:t>‹#›</a:t>
            </a:fld>
            <a:endParaRPr lang="en-JP"/>
          </a:p>
        </p:txBody>
      </p:sp>
    </p:spTree>
    <p:extLst>
      <p:ext uri="{BB962C8B-B14F-4D97-AF65-F5344CB8AC3E}">
        <p14:creationId xmlns:p14="http://schemas.microsoft.com/office/powerpoint/2010/main" val="3225676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dirty="0"/>
              <a:t>Click to edit Master title style</a:t>
            </a:r>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JP"/>
          </a:p>
        </p:txBody>
      </p:sp>
      <p:sp>
        <p:nvSpPr>
          <p:cNvPr id="5" name="Footer Placeholder 4"/>
          <p:cNvSpPr>
            <a:spLocks noGrp="1"/>
          </p:cNvSpPr>
          <p:nvPr>
            <p:ph type="ftr" sz="quarter" idx="11"/>
          </p:nvPr>
        </p:nvSpPr>
        <p:spPr/>
        <p:txBody>
          <a:bodyPr/>
          <a:lstStyle/>
          <a:p>
            <a:endParaRPr lang="en-JP"/>
          </a:p>
        </p:txBody>
      </p:sp>
      <p:sp>
        <p:nvSpPr>
          <p:cNvPr id="6" name="Slide Number Placeholder 5"/>
          <p:cNvSpPr>
            <a:spLocks noGrp="1"/>
          </p:cNvSpPr>
          <p:nvPr>
            <p:ph type="sldNum" sz="quarter" idx="12"/>
          </p:nvPr>
        </p:nvSpPr>
        <p:spPr/>
        <p:txBody>
          <a:bodyPr/>
          <a:lstStyle/>
          <a:p>
            <a:fld id="{79FA6A98-531C-5344-9EE4-C3DE5F02135F}" type="slidenum">
              <a:t>‹#›</a:t>
            </a:fld>
            <a:endParaRPr lang="en-JP"/>
          </a:p>
        </p:txBody>
      </p:sp>
    </p:spTree>
    <p:extLst>
      <p:ext uri="{BB962C8B-B14F-4D97-AF65-F5344CB8AC3E}">
        <p14:creationId xmlns:p14="http://schemas.microsoft.com/office/powerpoint/2010/main" val="3276397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35062" y="2012414"/>
            <a:ext cx="4544021" cy="4796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412730" y="2012414"/>
            <a:ext cx="4544021" cy="4796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JP"/>
          </a:p>
        </p:txBody>
      </p:sp>
      <p:sp>
        <p:nvSpPr>
          <p:cNvPr id="6" name="Footer Placeholder 5"/>
          <p:cNvSpPr>
            <a:spLocks noGrp="1"/>
          </p:cNvSpPr>
          <p:nvPr>
            <p:ph type="ftr" sz="quarter" idx="11"/>
          </p:nvPr>
        </p:nvSpPr>
        <p:spPr/>
        <p:txBody>
          <a:bodyPr/>
          <a:lstStyle/>
          <a:p>
            <a:endParaRPr lang="en-JP"/>
          </a:p>
        </p:txBody>
      </p:sp>
      <p:sp>
        <p:nvSpPr>
          <p:cNvPr id="7" name="Slide Number Placeholder 6"/>
          <p:cNvSpPr>
            <a:spLocks noGrp="1"/>
          </p:cNvSpPr>
          <p:nvPr>
            <p:ph type="sldNum" sz="quarter" idx="12"/>
          </p:nvPr>
        </p:nvSpPr>
        <p:spPr/>
        <p:txBody>
          <a:bodyPr/>
          <a:lstStyle/>
          <a:p>
            <a:fld id="{79FA6A98-531C-5344-9EE4-C3DE5F02135F}" type="slidenum">
              <a:t>‹#›</a:t>
            </a:fld>
            <a:endParaRPr lang="en-JP"/>
          </a:p>
        </p:txBody>
      </p:sp>
    </p:spTree>
    <p:extLst>
      <p:ext uri="{BB962C8B-B14F-4D97-AF65-F5344CB8AC3E}">
        <p14:creationId xmlns:p14="http://schemas.microsoft.com/office/powerpoint/2010/main" val="111731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dirty="0"/>
              <a:t>Click to edit Master title style</a:t>
            </a:r>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JP"/>
          </a:p>
        </p:txBody>
      </p:sp>
      <p:sp>
        <p:nvSpPr>
          <p:cNvPr id="8" name="Footer Placeholder 7"/>
          <p:cNvSpPr>
            <a:spLocks noGrp="1"/>
          </p:cNvSpPr>
          <p:nvPr>
            <p:ph type="ftr" sz="quarter" idx="11"/>
          </p:nvPr>
        </p:nvSpPr>
        <p:spPr/>
        <p:txBody>
          <a:bodyPr/>
          <a:lstStyle/>
          <a:p>
            <a:endParaRPr lang="en-JP"/>
          </a:p>
        </p:txBody>
      </p:sp>
      <p:sp>
        <p:nvSpPr>
          <p:cNvPr id="9" name="Slide Number Placeholder 8"/>
          <p:cNvSpPr>
            <a:spLocks noGrp="1"/>
          </p:cNvSpPr>
          <p:nvPr>
            <p:ph type="sldNum" sz="quarter" idx="12"/>
          </p:nvPr>
        </p:nvSpPr>
        <p:spPr/>
        <p:txBody>
          <a:bodyPr/>
          <a:lstStyle/>
          <a:p>
            <a:fld id="{79FA6A98-531C-5344-9EE4-C3DE5F02135F}" type="slidenum">
              <a:t>‹#›</a:t>
            </a:fld>
            <a:endParaRPr lang="en-JP"/>
          </a:p>
        </p:txBody>
      </p:sp>
    </p:spTree>
    <p:extLst>
      <p:ext uri="{BB962C8B-B14F-4D97-AF65-F5344CB8AC3E}">
        <p14:creationId xmlns:p14="http://schemas.microsoft.com/office/powerpoint/2010/main" val="563824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JP"/>
          </a:p>
        </p:txBody>
      </p:sp>
      <p:sp>
        <p:nvSpPr>
          <p:cNvPr id="4" name="Footer Placeholder 3"/>
          <p:cNvSpPr>
            <a:spLocks noGrp="1"/>
          </p:cNvSpPr>
          <p:nvPr>
            <p:ph type="ftr" sz="quarter" idx="11"/>
          </p:nvPr>
        </p:nvSpPr>
        <p:spPr/>
        <p:txBody>
          <a:bodyPr/>
          <a:lstStyle/>
          <a:p>
            <a:endParaRPr lang="en-JP"/>
          </a:p>
        </p:txBody>
      </p:sp>
      <p:sp>
        <p:nvSpPr>
          <p:cNvPr id="5" name="Slide Number Placeholder 4"/>
          <p:cNvSpPr>
            <a:spLocks noGrp="1"/>
          </p:cNvSpPr>
          <p:nvPr>
            <p:ph type="sldNum" sz="quarter" idx="12"/>
          </p:nvPr>
        </p:nvSpPr>
        <p:spPr/>
        <p:txBody>
          <a:bodyPr/>
          <a:lstStyle/>
          <a:p>
            <a:fld id="{79FA6A98-531C-5344-9EE4-C3DE5F02135F}" type="slidenum">
              <a:t>‹#›</a:t>
            </a:fld>
            <a:endParaRPr lang="en-JP"/>
          </a:p>
        </p:txBody>
      </p:sp>
    </p:spTree>
    <p:extLst>
      <p:ext uri="{BB962C8B-B14F-4D97-AF65-F5344CB8AC3E}">
        <p14:creationId xmlns:p14="http://schemas.microsoft.com/office/powerpoint/2010/main" val="2501062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JP"/>
          </a:p>
        </p:txBody>
      </p:sp>
      <p:sp>
        <p:nvSpPr>
          <p:cNvPr id="3" name="Footer Placeholder 2"/>
          <p:cNvSpPr>
            <a:spLocks noGrp="1"/>
          </p:cNvSpPr>
          <p:nvPr>
            <p:ph type="ftr" sz="quarter" idx="11"/>
          </p:nvPr>
        </p:nvSpPr>
        <p:spPr/>
        <p:txBody>
          <a:bodyPr/>
          <a:lstStyle/>
          <a:p>
            <a:endParaRPr lang="en-JP"/>
          </a:p>
        </p:txBody>
      </p:sp>
      <p:sp>
        <p:nvSpPr>
          <p:cNvPr id="4" name="Slide Number Placeholder 3"/>
          <p:cNvSpPr>
            <a:spLocks noGrp="1"/>
          </p:cNvSpPr>
          <p:nvPr>
            <p:ph type="sldNum" sz="quarter" idx="12"/>
          </p:nvPr>
        </p:nvSpPr>
        <p:spPr/>
        <p:txBody>
          <a:bodyPr/>
          <a:lstStyle/>
          <a:p>
            <a:fld id="{79FA6A98-531C-5344-9EE4-C3DE5F02135F}" type="slidenum">
              <a:t>‹#›</a:t>
            </a:fld>
            <a:endParaRPr lang="en-JP"/>
          </a:p>
        </p:txBody>
      </p:sp>
    </p:spTree>
    <p:extLst>
      <p:ext uri="{BB962C8B-B14F-4D97-AF65-F5344CB8AC3E}">
        <p14:creationId xmlns:p14="http://schemas.microsoft.com/office/powerpoint/2010/main" val="4162119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dirty="0"/>
              <a:t>Click to edit Master title style</a:t>
            </a:r>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JP"/>
          </a:p>
        </p:txBody>
      </p:sp>
      <p:sp>
        <p:nvSpPr>
          <p:cNvPr id="6" name="Footer Placeholder 5"/>
          <p:cNvSpPr>
            <a:spLocks noGrp="1"/>
          </p:cNvSpPr>
          <p:nvPr>
            <p:ph type="ftr" sz="quarter" idx="11"/>
          </p:nvPr>
        </p:nvSpPr>
        <p:spPr/>
        <p:txBody>
          <a:bodyPr/>
          <a:lstStyle/>
          <a:p>
            <a:endParaRPr lang="en-JP"/>
          </a:p>
        </p:txBody>
      </p:sp>
      <p:sp>
        <p:nvSpPr>
          <p:cNvPr id="7" name="Slide Number Placeholder 6"/>
          <p:cNvSpPr>
            <a:spLocks noGrp="1"/>
          </p:cNvSpPr>
          <p:nvPr>
            <p:ph type="sldNum" sz="quarter" idx="12"/>
          </p:nvPr>
        </p:nvSpPr>
        <p:spPr/>
        <p:txBody>
          <a:bodyPr/>
          <a:lstStyle/>
          <a:p>
            <a:fld id="{79FA6A98-531C-5344-9EE4-C3DE5F02135F}" type="slidenum">
              <a:t>‹#›</a:t>
            </a:fld>
            <a:endParaRPr lang="en-JP"/>
          </a:p>
        </p:txBody>
      </p:sp>
    </p:spTree>
    <p:extLst>
      <p:ext uri="{BB962C8B-B14F-4D97-AF65-F5344CB8AC3E}">
        <p14:creationId xmlns:p14="http://schemas.microsoft.com/office/powerpoint/2010/main" val="3044512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F657FB-9D51-2B01-A8C6-B66BDCF532F6}"/>
              </a:ext>
            </a:extLst>
          </p:cNvPr>
          <p:cNvSpPr/>
          <p:nvPr userDrawn="1"/>
        </p:nvSpPr>
        <p:spPr>
          <a:xfrm>
            <a:off x="0" y="7409362"/>
            <a:ext cx="10691813" cy="150313"/>
          </a:xfrm>
          <a:prstGeom prst="rect">
            <a:avLst/>
          </a:prstGeom>
          <a:solidFill>
            <a:srgbClr val="E61519"/>
          </a:solidFill>
          <a:ln>
            <a:solidFill>
              <a:srgbClr val="E615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3" name="TextBox 12">
            <a:extLst>
              <a:ext uri="{FF2B5EF4-FFF2-40B4-BE49-F238E27FC236}">
                <a16:creationId xmlns:a16="http://schemas.microsoft.com/office/drawing/2014/main" id="{6FD1B040-D14C-465F-5C69-E22C1FD17AB1}"/>
              </a:ext>
            </a:extLst>
          </p:cNvPr>
          <p:cNvSpPr txBox="1"/>
          <p:nvPr userDrawn="1"/>
        </p:nvSpPr>
        <p:spPr>
          <a:xfrm>
            <a:off x="8089306" y="6732121"/>
            <a:ext cx="2242922" cy="307777"/>
          </a:xfrm>
          <a:prstGeom prst="rect">
            <a:avLst/>
          </a:prstGeom>
          <a:noFill/>
        </p:spPr>
        <p:txBody>
          <a:bodyPr wrap="none" rtlCol="0">
            <a:spAutoFit/>
          </a:bodyPr>
          <a:lstStyle/>
          <a:p>
            <a:r>
              <a:rPr lang="en-JP" sz="1400" b="1">
                <a:solidFill>
                  <a:srgbClr val="4E4C49"/>
                </a:solidFill>
                <a:latin typeface="Meiryo UI" panose="020B0604030504040204" pitchFamily="34" charset="-128"/>
                <a:ea typeface="Meiryo UI" panose="020B0604030504040204" pitchFamily="34" charset="-128"/>
              </a:rPr>
              <a:t>外国人採用を、当たり前に。</a:t>
            </a:r>
          </a:p>
        </p:txBody>
      </p:sp>
      <p:pic>
        <p:nvPicPr>
          <p:cNvPr id="3" name="Picture 2" descr="A picture containing night sky&#10;&#10;Description automatically generated">
            <a:extLst>
              <a:ext uri="{FF2B5EF4-FFF2-40B4-BE49-F238E27FC236}">
                <a16:creationId xmlns:a16="http://schemas.microsoft.com/office/drawing/2014/main" id="{CEDD01A2-71F0-0E56-1946-C5D125D8B892}"/>
              </a:ext>
            </a:extLst>
          </p:cNvPr>
          <p:cNvPicPr>
            <a:picLocks noChangeAspect="1"/>
          </p:cNvPicPr>
          <p:nvPr userDrawn="1"/>
        </p:nvPicPr>
        <p:blipFill rotWithShape="1">
          <a:blip r:embed="rId2"/>
          <a:srcRect t="37766" b="37851"/>
          <a:stretch/>
        </p:blipFill>
        <p:spPr>
          <a:xfrm>
            <a:off x="7758186" y="6066499"/>
            <a:ext cx="2729797" cy="665622"/>
          </a:xfrm>
          <a:prstGeom prst="rect">
            <a:avLst/>
          </a:prstGeom>
        </p:spPr>
      </p:pic>
      <p:sp>
        <p:nvSpPr>
          <p:cNvPr id="5" name="Subtitle 2">
            <a:extLst>
              <a:ext uri="{FF2B5EF4-FFF2-40B4-BE49-F238E27FC236}">
                <a16:creationId xmlns:a16="http://schemas.microsoft.com/office/drawing/2014/main" id="{BD3176A2-1F33-A098-871D-730CBD56C117}"/>
              </a:ext>
            </a:extLst>
          </p:cNvPr>
          <p:cNvSpPr>
            <a:spLocks noGrp="1"/>
          </p:cNvSpPr>
          <p:nvPr>
            <p:ph type="subTitle" idx="1" hasCustomPrompt="1"/>
          </p:nvPr>
        </p:nvSpPr>
        <p:spPr>
          <a:xfrm>
            <a:off x="290555" y="325681"/>
            <a:ext cx="3227345" cy="360120"/>
          </a:xfrm>
        </p:spPr>
        <p:txBody>
          <a:bodyPr>
            <a:normAutofit/>
          </a:bodyPr>
          <a:lstStyle>
            <a:lvl1pPr marL="0" indent="0" algn="l">
              <a:buNone/>
              <a:defRPr sz="2000" b="1" baseline="0">
                <a:solidFill>
                  <a:srgbClr val="4E4C49"/>
                </a:solidFill>
                <a:latin typeface="メイリオ" panose="020B0604030504040204" pitchFamily="34" charset="-128"/>
                <a:ea typeface="メイリオ" panose="020B0604030504040204" pitchFamily="34" charset="-128"/>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株式会社hogehoge</a:t>
            </a:r>
            <a:r>
              <a:rPr lang="en-US" dirty="0"/>
              <a:t> </a:t>
            </a:r>
            <a:r>
              <a:rPr lang="en-US" dirty="0" err="1"/>
              <a:t>御中</a:t>
            </a:r>
            <a:endParaRPr lang="en-US" dirty="0"/>
          </a:p>
        </p:txBody>
      </p:sp>
      <p:sp>
        <p:nvSpPr>
          <p:cNvPr id="2" name="TextBox 1">
            <a:extLst>
              <a:ext uri="{FF2B5EF4-FFF2-40B4-BE49-F238E27FC236}">
                <a16:creationId xmlns:a16="http://schemas.microsoft.com/office/drawing/2014/main" id="{23FF093A-6835-B49E-907E-2B0C73E52DC8}"/>
              </a:ext>
            </a:extLst>
          </p:cNvPr>
          <p:cNvSpPr txBox="1"/>
          <p:nvPr userDrawn="1"/>
        </p:nvSpPr>
        <p:spPr>
          <a:xfrm>
            <a:off x="7886075" y="7097672"/>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2023 ©️ Guidable, Inc. All Rights Reserved.</a:t>
            </a:r>
          </a:p>
        </p:txBody>
      </p:sp>
    </p:spTree>
    <p:extLst>
      <p:ext uri="{BB962C8B-B14F-4D97-AF65-F5344CB8AC3E}">
        <p14:creationId xmlns:p14="http://schemas.microsoft.com/office/powerpoint/2010/main" val="382040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dirty="0"/>
              <a:t>Click to edit Master title style</a:t>
            </a:r>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dirty="0"/>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JP"/>
          </a:p>
        </p:txBody>
      </p:sp>
      <p:sp>
        <p:nvSpPr>
          <p:cNvPr id="6" name="Footer Placeholder 5"/>
          <p:cNvSpPr>
            <a:spLocks noGrp="1"/>
          </p:cNvSpPr>
          <p:nvPr>
            <p:ph type="ftr" sz="quarter" idx="11"/>
          </p:nvPr>
        </p:nvSpPr>
        <p:spPr/>
        <p:txBody>
          <a:bodyPr/>
          <a:lstStyle/>
          <a:p>
            <a:endParaRPr lang="en-JP"/>
          </a:p>
        </p:txBody>
      </p:sp>
      <p:sp>
        <p:nvSpPr>
          <p:cNvPr id="7" name="Slide Number Placeholder 6"/>
          <p:cNvSpPr>
            <a:spLocks noGrp="1"/>
          </p:cNvSpPr>
          <p:nvPr>
            <p:ph type="sldNum" sz="quarter" idx="12"/>
          </p:nvPr>
        </p:nvSpPr>
        <p:spPr/>
        <p:txBody>
          <a:bodyPr/>
          <a:lstStyle/>
          <a:p>
            <a:fld id="{79FA6A98-531C-5344-9EE4-C3DE5F02135F}" type="slidenum">
              <a:t>‹#›</a:t>
            </a:fld>
            <a:endParaRPr lang="en-JP"/>
          </a:p>
        </p:txBody>
      </p:sp>
    </p:spTree>
    <p:extLst>
      <p:ext uri="{BB962C8B-B14F-4D97-AF65-F5344CB8AC3E}">
        <p14:creationId xmlns:p14="http://schemas.microsoft.com/office/powerpoint/2010/main" val="3756773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JP"/>
          </a:p>
        </p:txBody>
      </p:sp>
      <p:sp>
        <p:nvSpPr>
          <p:cNvPr id="5" name="Footer Placeholder 4"/>
          <p:cNvSpPr>
            <a:spLocks noGrp="1"/>
          </p:cNvSpPr>
          <p:nvPr>
            <p:ph type="ftr" sz="quarter" idx="11"/>
          </p:nvPr>
        </p:nvSpPr>
        <p:spPr/>
        <p:txBody>
          <a:bodyPr/>
          <a:lstStyle/>
          <a:p>
            <a:endParaRPr lang="en-JP"/>
          </a:p>
        </p:txBody>
      </p:sp>
      <p:sp>
        <p:nvSpPr>
          <p:cNvPr id="6" name="Slide Number Placeholder 5"/>
          <p:cNvSpPr>
            <a:spLocks noGrp="1"/>
          </p:cNvSpPr>
          <p:nvPr>
            <p:ph type="sldNum" sz="quarter" idx="12"/>
          </p:nvPr>
        </p:nvSpPr>
        <p:spPr/>
        <p:txBody>
          <a:bodyPr/>
          <a:lstStyle/>
          <a:p>
            <a:fld id="{79FA6A98-531C-5344-9EE4-C3DE5F02135F}" type="slidenum">
              <a:t>‹#›</a:t>
            </a:fld>
            <a:endParaRPr lang="en-JP"/>
          </a:p>
        </p:txBody>
      </p:sp>
    </p:spTree>
    <p:extLst>
      <p:ext uri="{BB962C8B-B14F-4D97-AF65-F5344CB8AC3E}">
        <p14:creationId xmlns:p14="http://schemas.microsoft.com/office/powerpoint/2010/main" val="3335328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JP"/>
          </a:p>
        </p:txBody>
      </p:sp>
      <p:sp>
        <p:nvSpPr>
          <p:cNvPr id="5" name="Footer Placeholder 4"/>
          <p:cNvSpPr>
            <a:spLocks noGrp="1"/>
          </p:cNvSpPr>
          <p:nvPr>
            <p:ph type="ftr" sz="quarter" idx="11"/>
          </p:nvPr>
        </p:nvSpPr>
        <p:spPr/>
        <p:txBody>
          <a:bodyPr/>
          <a:lstStyle/>
          <a:p>
            <a:endParaRPr lang="en-JP"/>
          </a:p>
        </p:txBody>
      </p:sp>
      <p:sp>
        <p:nvSpPr>
          <p:cNvPr id="6" name="Slide Number Placeholder 5"/>
          <p:cNvSpPr>
            <a:spLocks noGrp="1"/>
          </p:cNvSpPr>
          <p:nvPr>
            <p:ph type="sldNum" sz="quarter" idx="12"/>
          </p:nvPr>
        </p:nvSpPr>
        <p:spPr/>
        <p:txBody>
          <a:bodyPr/>
          <a:lstStyle/>
          <a:p>
            <a:fld id="{79FA6A98-531C-5344-9EE4-C3DE5F02135F}" type="slidenum">
              <a:t>‹#›</a:t>
            </a:fld>
            <a:endParaRPr lang="en-JP"/>
          </a:p>
        </p:txBody>
      </p:sp>
    </p:spTree>
    <p:extLst>
      <p:ext uri="{BB962C8B-B14F-4D97-AF65-F5344CB8AC3E}">
        <p14:creationId xmlns:p14="http://schemas.microsoft.com/office/powerpoint/2010/main" val="385754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771807-EB97-1867-4FCC-71523D88A90F}"/>
              </a:ext>
            </a:extLst>
          </p:cNvPr>
          <p:cNvSpPr txBox="1"/>
          <p:nvPr userDrawn="1"/>
        </p:nvSpPr>
        <p:spPr>
          <a:xfrm>
            <a:off x="4364707" y="7316317"/>
            <a:ext cx="2488182"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900">
                <a:solidFill>
                  <a:schemeClr val="bg1">
                    <a:lumMod val="65000"/>
                  </a:schemeClr>
                </a:solidFill>
              </a:rPr>
              <a:t>2023 ©️ Guidable, Inc. All Rights Reserved.</a:t>
            </a:r>
          </a:p>
        </p:txBody>
      </p:sp>
      <p:sp>
        <p:nvSpPr>
          <p:cNvPr id="11" name="Rectangle 10">
            <a:extLst>
              <a:ext uri="{FF2B5EF4-FFF2-40B4-BE49-F238E27FC236}">
                <a16:creationId xmlns:a16="http://schemas.microsoft.com/office/drawing/2014/main" id="{57F657FB-9D51-2B01-A8C6-B66BDCF532F6}"/>
              </a:ext>
            </a:extLst>
          </p:cNvPr>
          <p:cNvSpPr/>
          <p:nvPr userDrawn="1"/>
        </p:nvSpPr>
        <p:spPr>
          <a:xfrm flipV="1">
            <a:off x="0" y="7259051"/>
            <a:ext cx="10691813" cy="45719"/>
          </a:xfrm>
          <a:prstGeom prst="rect">
            <a:avLst/>
          </a:prstGeom>
          <a:solidFill>
            <a:srgbClr val="E61519"/>
          </a:solidFill>
          <a:ln>
            <a:solidFill>
              <a:srgbClr val="E615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2" name="Picture 1" descr="A picture containing night sky&#10;&#10;Description automatically generated">
            <a:extLst>
              <a:ext uri="{FF2B5EF4-FFF2-40B4-BE49-F238E27FC236}">
                <a16:creationId xmlns:a16="http://schemas.microsoft.com/office/drawing/2014/main" id="{6261D8E6-B419-1D2F-1631-F92E746E6192}"/>
              </a:ext>
            </a:extLst>
          </p:cNvPr>
          <p:cNvPicPr>
            <a:picLocks noChangeAspect="1"/>
          </p:cNvPicPr>
          <p:nvPr userDrawn="1"/>
        </p:nvPicPr>
        <p:blipFill rotWithShape="1">
          <a:blip r:embed="rId2"/>
          <a:srcRect t="37766" b="37851"/>
          <a:stretch/>
        </p:blipFill>
        <p:spPr>
          <a:xfrm>
            <a:off x="4124767" y="6626937"/>
            <a:ext cx="2442278" cy="595515"/>
          </a:xfrm>
          <a:prstGeom prst="rect">
            <a:avLst/>
          </a:prstGeom>
        </p:spPr>
      </p:pic>
      <p:sp>
        <p:nvSpPr>
          <p:cNvPr id="3" name="Subtitle 2">
            <a:extLst>
              <a:ext uri="{FF2B5EF4-FFF2-40B4-BE49-F238E27FC236}">
                <a16:creationId xmlns:a16="http://schemas.microsoft.com/office/drawing/2014/main" id="{D648A240-780B-7CEF-717B-92BFF46EE52D}"/>
              </a:ext>
            </a:extLst>
          </p:cNvPr>
          <p:cNvSpPr>
            <a:spLocks noGrp="1"/>
          </p:cNvSpPr>
          <p:nvPr>
            <p:ph type="subTitle" idx="1" hasCustomPrompt="1"/>
          </p:nvPr>
        </p:nvSpPr>
        <p:spPr>
          <a:xfrm>
            <a:off x="290555" y="325681"/>
            <a:ext cx="3227345" cy="360120"/>
          </a:xfrm>
        </p:spPr>
        <p:txBody>
          <a:bodyPr>
            <a:normAutofit/>
          </a:bodyPr>
          <a:lstStyle>
            <a:lvl1pPr marL="0" indent="0" algn="l">
              <a:buNone/>
              <a:defRPr sz="2000" b="1" baseline="0">
                <a:solidFill>
                  <a:srgbClr val="4E4C49"/>
                </a:solidFill>
                <a:latin typeface="メイリオ" panose="020B0604030504040204" pitchFamily="34" charset="-128"/>
                <a:ea typeface="メイリオ" panose="020B0604030504040204" pitchFamily="34" charset="-128"/>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株式会社hogehoge</a:t>
            </a:r>
            <a:r>
              <a:rPr lang="en-US" dirty="0"/>
              <a:t> </a:t>
            </a:r>
            <a:r>
              <a:rPr lang="en-US" dirty="0" err="1"/>
              <a:t>御中</a:t>
            </a:r>
            <a:endParaRPr lang="en-US" dirty="0"/>
          </a:p>
        </p:txBody>
      </p:sp>
    </p:spTree>
    <p:extLst>
      <p:ext uri="{BB962C8B-B14F-4D97-AF65-F5344CB8AC3E}">
        <p14:creationId xmlns:p14="http://schemas.microsoft.com/office/powerpoint/2010/main" val="209431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F657FB-9D51-2B01-A8C6-B66BDCF532F6}"/>
              </a:ext>
            </a:extLst>
          </p:cNvPr>
          <p:cNvSpPr/>
          <p:nvPr userDrawn="1"/>
        </p:nvSpPr>
        <p:spPr>
          <a:xfrm>
            <a:off x="0" y="7409362"/>
            <a:ext cx="10691813" cy="150313"/>
          </a:xfrm>
          <a:prstGeom prst="rect">
            <a:avLst/>
          </a:prstGeom>
          <a:solidFill>
            <a:srgbClr val="E61519"/>
          </a:solidFill>
          <a:ln>
            <a:solidFill>
              <a:srgbClr val="E615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3" name="Picture 2" descr="A picture containing night sky&#10;&#10;Description automatically generated">
            <a:extLst>
              <a:ext uri="{FF2B5EF4-FFF2-40B4-BE49-F238E27FC236}">
                <a16:creationId xmlns:a16="http://schemas.microsoft.com/office/drawing/2014/main" id="{CEDD01A2-71F0-0E56-1946-C5D125D8B892}"/>
              </a:ext>
            </a:extLst>
          </p:cNvPr>
          <p:cNvPicPr>
            <a:picLocks noChangeAspect="1"/>
          </p:cNvPicPr>
          <p:nvPr userDrawn="1"/>
        </p:nvPicPr>
        <p:blipFill rotWithShape="1">
          <a:blip r:embed="rId2"/>
          <a:srcRect t="37766" b="37851"/>
          <a:stretch/>
        </p:blipFill>
        <p:spPr>
          <a:xfrm>
            <a:off x="-50104" y="7040486"/>
            <a:ext cx="1429979" cy="348680"/>
          </a:xfrm>
          <a:prstGeom prst="rect">
            <a:avLst/>
          </a:prstGeom>
        </p:spPr>
      </p:pic>
      <p:pic>
        <p:nvPicPr>
          <p:cNvPr id="2" name="Picture 1" descr="Icon&#10;&#10;Description automatically generated">
            <a:extLst>
              <a:ext uri="{FF2B5EF4-FFF2-40B4-BE49-F238E27FC236}">
                <a16:creationId xmlns:a16="http://schemas.microsoft.com/office/drawing/2014/main" id="{335751B0-E401-1F35-7339-E15D79093C1E}"/>
              </a:ext>
            </a:extLst>
          </p:cNvPr>
          <p:cNvPicPr>
            <a:picLocks noChangeAspect="1"/>
          </p:cNvPicPr>
          <p:nvPr userDrawn="1"/>
        </p:nvPicPr>
        <p:blipFill rotWithShape="1">
          <a:blip r:embed="rId3"/>
          <a:srcRect r="34404"/>
          <a:stretch/>
        </p:blipFill>
        <p:spPr>
          <a:xfrm>
            <a:off x="6723404" y="692317"/>
            <a:ext cx="3968409" cy="6049780"/>
          </a:xfrm>
          <a:prstGeom prst="rect">
            <a:avLst/>
          </a:prstGeom>
        </p:spPr>
      </p:pic>
      <p:sp>
        <p:nvSpPr>
          <p:cNvPr id="4" name="Rectangle 3">
            <a:extLst>
              <a:ext uri="{FF2B5EF4-FFF2-40B4-BE49-F238E27FC236}">
                <a16:creationId xmlns:a16="http://schemas.microsoft.com/office/drawing/2014/main" id="{CC5B3ED1-684E-3E36-6767-728471143921}"/>
              </a:ext>
            </a:extLst>
          </p:cNvPr>
          <p:cNvSpPr/>
          <p:nvPr userDrawn="1"/>
        </p:nvSpPr>
        <p:spPr>
          <a:xfrm>
            <a:off x="5010058" y="313421"/>
            <a:ext cx="5681402" cy="680163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5" name="Subtitle 2">
            <a:extLst>
              <a:ext uri="{FF2B5EF4-FFF2-40B4-BE49-F238E27FC236}">
                <a16:creationId xmlns:a16="http://schemas.microsoft.com/office/drawing/2014/main" id="{2889A56C-2311-1A5D-7538-2223F6C83F08}"/>
              </a:ext>
            </a:extLst>
          </p:cNvPr>
          <p:cNvSpPr>
            <a:spLocks noGrp="1"/>
          </p:cNvSpPr>
          <p:nvPr>
            <p:ph type="subTitle" idx="1" hasCustomPrompt="1"/>
          </p:nvPr>
        </p:nvSpPr>
        <p:spPr>
          <a:xfrm>
            <a:off x="1776433" y="3217122"/>
            <a:ext cx="7138945" cy="774699"/>
          </a:xfrm>
        </p:spPr>
        <p:txBody>
          <a:bodyPr anchor="ctr">
            <a:noAutofit/>
          </a:bodyPr>
          <a:lstStyle>
            <a:lvl1pPr marL="0" indent="0" algn="ctr">
              <a:buNone/>
              <a:defRPr sz="4200" b="1" baseline="0">
                <a:solidFill>
                  <a:srgbClr val="4E4C49"/>
                </a:solidFill>
                <a:latin typeface="メイリオ" panose="020B0604030504040204" pitchFamily="34" charset="-128"/>
                <a:ea typeface="メイリオ" panose="020B0604030504040204" pitchFamily="34" charset="-128"/>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セクションタイトル</a:t>
            </a:r>
            <a:endParaRPr lang="en-US" dirty="0"/>
          </a:p>
        </p:txBody>
      </p:sp>
      <p:sp>
        <p:nvSpPr>
          <p:cNvPr id="6" name="TextBox 5">
            <a:extLst>
              <a:ext uri="{FF2B5EF4-FFF2-40B4-BE49-F238E27FC236}">
                <a16:creationId xmlns:a16="http://schemas.microsoft.com/office/drawing/2014/main" id="{C0EA38FF-5DD1-3F62-C711-A9F63D70FEED}"/>
              </a:ext>
            </a:extLst>
          </p:cNvPr>
          <p:cNvSpPr txBox="1"/>
          <p:nvPr userDrawn="1"/>
        </p:nvSpPr>
        <p:spPr>
          <a:xfrm>
            <a:off x="7886075" y="7097672"/>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2023 ©️ Guidable, Inc. All Rights Reserved.</a:t>
            </a:r>
          </a:p>
        </p:txBody>
      </p:sp>
    </p:spTree>
    <p:extLst>
      <p:ext uri="{BB962C8B-B14F-4D97-AF65-F5344CB8AC3E}">
        <p14:creationId xmlns:p14="http://schemas.microsoft.com/office/powerpoint/2010/main" val="245262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771807-EB97-1867-4FCC-71523D88A90F}"/>
              </a:ext>
            </a:extLst>
          </p:cNvPr>
          <p:cNvSpPr txBox="1"/>
          <p:nvPr userDrawn="1"/>
        </p:nvSpPr>
        <p:spPr>
          <a:xfrm>
            <a:off x="0" y="7300146"/>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2023 ©️ Guidable, Inc. All Rights Reserved.</a:t>
            </a:r>
          </a:p>
        </p:txBody>
      </p:sp>
      <p:cxnSp>
        <p:nvCxnSpPr>
          <p:cNvPr id="3" name="Straight Connector 2">
            <a:extLst>
              <a:ext uri="{FF2B5EF4-FFF2-40B4-BE49-F238E27FC236}">
                <a16:creationId xmlns:a16="http://schemas.microsoft.com/office/drawing/2014/main" id="{CABED9A2-71A2-C488-C685-C3B51C5A3ADB}"/>
              </a:ext>
            </a:extLst>
          </p:cNvPr>
          <p:cNvCxnSpPr>
            <a:cxnSpLocks/>
          </p:cNvCxnSpPr>
          <p:nvPr userDrawn="1"/>
        </p:nvCxnSpPr>
        <p:spPr>
          <a:xfrm>
            <a:off x="176528" y="612193"/>
            <a:ext cx="10338756" cy="0"/>
          </a:xfrm>
          <a:prstGeom prst="line">
            <a:avLst/>
          </a:prstGeom>
          <a:ln>
            <a:solidFill>
              <a:srgbClr val="11538C"/>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39C706A7-2E45-7954-9094-90D3FA46CD55}"/>
              </a:ext>
            </a:extLst>
          </p:cNvPr>
          <p:cNvSpPr>
            <a:spLocks noGrp="1"/>
          </p:cNvSpPr>
          <p:nvPr>
            <p:ph type="sldNum" sz="quarter" idx="12"/>
          </p:nvPr>
        </p:nvSpPr>
        <p:spPr>
          <a:xfrm>
            <a:off x="8261103" y="7214102"/>
            <a:ext cx="2405658" cy="402483"/>
          </a:xfrm>
        </p:spPr>
        <p:txBody>
          <a:bodyPr/>
          <a:lstStyle/>
          <a:p>
            <a:fld id="{79FA6A98-531C-5344-9EE4-C3DE5F02135F}" type="slidenum">
              <a:t>‹#›</a:t>
            </a:fld>
            <a:endParaRPr lang="en-JP"/>
          </a:p>
        </p:txBody>
      </p:sp>
      <p:pic>
        <p:nvPicPr>
          <p:cNvPr id="2" name="Picture 1" descr="A picture containing night sky&#10;&#10;Description automatically generated">
            <a:extLst>
              <a:ext uri="{FF2B5EF4-FFF2-40B4-BE49-F238E27FC236}">
                <a16:creationId xmlns:a16="http://schemas.microsoft.com/office/drawing/2014/main" id="{ACBE6002-77A4-1A96-CFD5-47A365B1FE88}"/>
              </a:ext>
            </a:extLst>
          </p:cNvPr>
          <p:cNvPicPr>
            <a:picLocks noChangeAspect="1"/>
          </p:cNvPicPr>
          <p:nvPr userDrawn="1"/>
        </p:nvPicPr>
        <p:blipFill rotWithShape="1">
          <a:blip r:embed="rId2"/>
          <a:srcRect t="37766" b="37851"/>
          <a:stretch/>
        </p:blipFill>
        <p:spPr>
          <a:xfrm>
            <a:off x="9211730" y="150517"/>
            <a:ext cx="1429979" cy="348680"/>
          </a:xfrm>
          <a:prstGeom prst="rect">
            <a:avLst/>
          </a:prstGeom>
        </p:spPr>
      </p:pic>
      <p:sp>
        <p:nvSpPr>
          <p:cNvPr id="4" name="Subtitle 2">
            <a:extLst>
              <a:ext uri="{FF2B5EF4-FFF2-40B4-BE49-F238E27FC236}">
                <a16:creationId xmlns:a16="http://schemas.microsoft.com/office/drawing/2014/main" id="{3E9D8D58-C13F-D5FF-7819-CB25C596B328}"/>
              </a:ext>
            </a:extLst>
          </p:cNvPr>
          <p:cNvSpPr>
            <a:spLocks noGrp="1"/>
          </p:cNvSpPr>
          <p:nvPr>
            <p:ph type="subTitle" idx="1" hasCustomPrompt="1"/>
          </p:nvPr>
        </p:nvSpPr>
        <p:spPr>
          <a:xfrm>
            <a:off x="176528" y="174837"/>
            <a:ext cx="4370912" cy="360120"/>
          </a:xfrm>
        </p:spPr>
        <p:txBody>
          <a:bodyPr>
            <a:noAutofit/>
          </a:bodyPr>
          <a:lstStyle>
            <a:lvl1pPr marL="0" indent="0" algn="l">
              <a:buNone/>
              <a:defRPr sz="2400" b="1" baseline="0">
                <a:solidFill>
                  <a:srgbClr val="2D4B73"/>
                </a:solidFill>
                <a:latin typeface="Meiryo UI" panose="020B0604030504040204" pitchFamily="34" charset="-128"/>
                <a:ea typeface="Meiryo UI" panose="020B0604030504040204" pitchFamily="34" charset="-128"/>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見出し</a:t>
            </a:r>
            <a:endParaRPr lang="en-US" dirty="0"/>
          </a:p>
        </p:txBody>
      </p:sp>
    </p:spTree>
    <p:extLst>
      <p:ext uri="{BB962C8B-B14F-4D97-AF65-F5344CB8AC3E}">
        <p14:creationId xmlns:p14="http://schemas.microsoft.com/office/powerpoint/2010/main" val="244428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9ED32270-FCB0-A4D6-0624-6E36EE8178CC}"/>
              </a:ext>
            </a:extLst>
          </p:cNvPr>
          <p:cNvPicPr>
            <a:picLocks noChangeAspect="1"/>
          </p:cNvPicPr>
          <p:nvPr userDrawn="1"/>
        </p:nvPicPr>
        <p:blipFill rotWithShape="1">
          <a:blip r:embed="rId2"/>
          <a:srcRect r="50357"/>
          <a:stretch/>
        </p:blipFill>
        <p:spPr>
          <a:xfrm>
            <a:off x="2412070" y="-1086329"/>
            <a:ext cx="8279744" cy="9381603"/>
          </a:xfrm>
          <a:prstGeom prst="rect">
            <a:avLst/>
          </a:prstGeom>
        </p:spPr>
      </p:pic>
      <p:sp>
        <p:nvSpPr>
          <p:cNvPr id="8" name="Rectangle 7">
            <a:extLst>
              <a:ext uri="{FF2B5EF4-FFF2-40B4-BE49-F238E27FC236}">
                <a16:creationId xmlns:a16="http://schemas.microsoft.com/office/drawing/2014/main" id="{21935948-33B6-4574-B022-99BB7CE9A1A1}"/>
              </a:ext>
            </a:extLst>
          </p:cNvPr>
          <p:cNvSpPr/>
          <p:nvPr userDrawn="1"/>
        </p:nvSpPr>
        <p:spPr>
          <a:xfrm>
            <a:off x="5010411" y="0"/>
            <a:ext cx="5681402" cy="680163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 name="Rectangle 10">
            <a:extLst>
              <a:ext uri="{FF2B5EF4-FFF2-40B4-BE49-F238E27FC236}">
                <a16:creationId xmlns:a16="http://schemas.microsoft.com/office/drawing/2014/main" id="{57F657FB-9D51-2B01-A8C6-B66BDCF532F6}"/>
              </a:ext>
            </a:extLst>
          </p:cNvPr>
          <p:cNvSpPr/>
          <p:nvPr userDrawn="1"/>
        </p:nvSpPr>
        <p:spPr>
          <a:xfrm>
            <a:off x="0" y="7409362"/>
            <a:ext cx="10691813" cy="150313"/>
          </a:xfrm>
          <a:prstGeom prst="rect">
            <a:avLst/>
          </a:prstGeom>
          <a:solidFill>
            <a:srgbClr val="0B5ECD"/>
          </a:solidFill>
          <a:ln>
            <a:solidFill>
              <a:srgbClr val="0B5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12" name="図 2" descr="グラフィカル ユーザー インターフェイス が含まれている画像&#10;&#10;自動的に生成された説明">
            <a:extLst>
              <a:ext uri="{FF2B5EF4-FFF2-40B4-BE49-F238E27FC236}">
                <a16:creationId xmlns:a16="http://schemas.microsoft.com/office/drawing/2014/main" id="{C563CA39-28CF-81D0-BD0A-5C8CE47AA4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998708" y="2728153"/>
            <a:ext cx="6769550" cy="1344060"/>
          </a:xfrm>
          <a:prstGeom prst="rect">
            <a:avLst/>
          </a:prstGeom>
        </p:spPr>
      </p:pic>
      <p:sp>
        <p:nvSpPr>
          <p:cNvPr id="13" name="TextBox 12">
            <a:extLst>
              <a:ext uri="{FF2B5EF4-FFF2-40B4-BE49-F238E27FC236}">
                <a16:creationId xmlns:a16="http://schemas.microsoft.com/office/drawing/2014/main" id="{6FD1B040-D14C-465F-5C69-E22C1FD17AB1}"/>
              </a:ext>
            </a:extLst>
          </p:cNvPr>
          <p:cNvSpPr txBox="1"/>
          <p:nvPr userDrawn="1"/>
        </p:nvSpPr>
        <p:spPr>
          <a:xfrm>
            <a:off x="2885432" y="4153782"/>
            <a:ext cx="5057795" cy="815608"/>
          </a:xfrm>
          <a:prstGeom prst="rect">
            <a:avLst/>
          </a:prstGeom>
          <a:noFill/>
        </p:spPr>
        <p:txBody>
          <a:bodyPr wrap="none" rtlCol="0">
            <a:spAutoFit/>
          </a:bodyPr>
          <a:lstStyle/>
          <a:p>
            <a:pPr algn="ctr"/>
            <a:r>
              <a:rPr lang="en-JP" sz="2400" b="1">
                <a:solidFill>
                  <a:srgbClr val="4E4C49"/>
                </a:solidFill>
                <a:latin typeface="Meiryo UI" panose="020B0604030504040204" pitchFamily="34" charset="-128"/>
                <a:ea typeface="Meiryo UI" panose="020B0604030504040204" pitchFamily="34" charset="-128"/>
              </a:rPr>
              <a:t>外国人採用を、当たり前に。</a:t>
            </a:r>
          </a:p>
          <a:p>
            <a:pPr algn="ctr"/>
            <a:endParaRPr lang="en-JP" sz="300" b="1">
              <a:solidFill>
                <a:srgbClr val="4E4C49"/>
              </a:solidFill>
              <a:latin typeface="Meiryo UI" panose="020B0604030504040204" pitchFamily="34" charset="-128"/>
              <a:ea typeface="Meiryo UI" panose="020B0604030504040204" pitchFamily="34" charset="-128"/>
            </a:endParaRPr>
          </a:p>
          <a:p>
            <a:pPr algn="ctr"/>
            <a:r>
              <a:rPr lang="en-JP" sz="1800" b="1">
                <a:solidFill>
                  <a:srgbClr val="4E4C49"/>
                </a:solidFill>
                <a:latin typeface="Meiryo UI" panose="020B0604030504040204" pitchFamily="34" charset="-128"/>
                <a:ea typeface="Meiryo UI" panose="020B0604030504040204" pitchFamily="34" charset="-128"/>
              </a:rPr>
              <a:t>すべては熱量。</a:t>
            </a:r>
            <a:r>
              <a:rPr lang="ja-JP" altLang="en-US" sz="1800" b="1">
                <a:solidFill>
                  <a:srgbClr val="4E4C49"/>
                </a:solidFill>
                <a:latin typeface="Meiryo UI" panose="020B0604030504040204" pitchFamily="34" charset="-128"/>
                <a:ea typeface="Meiryo UI" panose="020B0604030504040204" pitchFamily="34" charset="-128"/>
              </a:rPr>
              <a:t>　</a:t>
            </a:r>
            <a:r>
              <a:rPr lang="en-JP" sz="1800" b="1">
                <a:solidFill>
                  <a:srgbClr val="4E4C49"/>
                </a:solidFill>
                <a:latin typeface="Meiryo UI" panose="020B0604030504040204" pitchFamily="34" charset="-128"/>
                <a:ea typeface="Meiryo UI" panose="020B0604030504040204" pitchFamily="34" charset="-128"/>
              </a:rPr>
              <a:t>外国人と日本人の境界線をなくす。</a:t>
            </a:r>
          </a:p>
        </p:txBody>
      </p:sp>
      <p:sp>
        <p:nvSpPr>
          <p:cNvPr id="4" name="TextBox 3">
            <a:extLst>
              <a:ext uri="{FF2B5EF4-FFF2-40B4-BE49-F238E27FC236}">
                <a16:creationId xmlns:a16="http://schemas.microsoft.com/office/drawing/2014/main" id="{44392077-1733-77B5-007B-0C56B9AD93AF}"/>
              </a:ext>
            </a:extLst>
          </p:cNvPr>
          <p:cNvSpPr txBox="1"/>
          <p:nvPr userDrawn="1"/>
        </p:nvSpPr>
        <p:spPr>
          <a:xfrm>
            <a:off x="4141088" y="5434018"/>
            <a:ext cx="2409634" cy="461665"/>
          </a:xfrm>
          <a:prstGeom prst="rect">
            <a:avLst/>
          </a:prstGeom>
          <a:noFill/>
        </p:spPr>
        <p:txBody>
          <a:bodyPr wrap="none" rtlCol="0">
            <a:spAutoFit/>
          </a:bodyPr>
          <a:lstStyle/>
          <a:p>
            <a:pPr marL="0" indent="0" algn="ctr">
              <a:buFontTx/>
              <a:buNone/>
            </a:pPr>
            <a:r>
              <a:rPr lang="en-JP" sz="2400" b="1">
                <a:solidFill>
                  <a:srgbClr val="4E4C49"/>
                </a:solidFill>
                <a:latin typeface="Meiryo UI" panose="020B0604030504040204" pitchFamily="34" charset="-128"/>
                <a:ea typeface="Meiryo UI" panose="020B0604030504040204" pitchFamily="34" charset="-128"/>
              </a:rPr>
              <a:t>– ご案内資料 – </a:t>
            </a:r>
          </a:p>
        </p:txBody>
      </p:sp>
      <p:sp>
        <p:nvSpPr>
          <p:cNvPr id="2" name="TextBox 1">
            <a:extLst>
              <a:ext uri="{FF2B5EF4-FFF2-40B4-BE49-F238E27FC236}">
                <a16:creationId xmlns:a16="http://schemas.microsoft.com/office/drawing/2014/main" id="{3939BB29-8EFC-8684-A901-F293EF0206AA}"/>
              </a:ext>
            </a:extLst>
          </p:cNvPr>
          <p:cNvSpPr txBox="1"/>
          <p:nvPr userDrawn="1"/>
        </p:nvSpPr>
        <p:spPr>
          <a:xfrm>
            <a:off x="7886075" y="7097672"/>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2023 ©️ Guidable, Inc. All Rights Reserved.</a:t>
            </a:r>
          </a:p>
        </p:txBody>
      </p:sp>
    </p:spTree>
    <p:extLst>
      <p:ext uri="{BB962C8B-B14F-4D97-AF65-F5344CB8AC3E}">
        <p14:creationId xmlns:p14="http://schemas.microsoft.com/office/powerpoint/2010/main" val="188259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26" name="Picture 25" descr="Icon&#10;&#10;Description automatically generated">
            <a:extLst>
              <a:ext uri="{FF2B5EF4-FFF2-40B4-BE49-F238E27FC236}">
                <a16:creationId xmlns:a16="http://schemas.microsoft.com/office/drawing/2014/main" id="{1041973A-ED40-B76E-B589-1EC4DA7A2765}"/>
              </a:ext>
            </a:extLst>
          </p:cNvPr>
          <p:cNvPicPr>
            <a:picLocks noChangeAspect="1"/>
          </p:cNvPicPr>
          <p:nvPr userDrawn="1"/>
        </p:nvPicPr>
        <p:blipFill rotWithShape="1">
          <a:blip r:embed="rId2"/>
          <a:srcRect r="50357"/>
          <a:stretch/>
        </p:blipFill>
        <p:spPr>
          <a:xfrm>
            <a:off x="2412069" y="-1073803"/>
            <a:ext cx="8279744" cy="9381603"/>
          </a:xfrm>
          <a:prstGeom prst="rect">
            <a:avLst/>
          </a:prstGeom>
        </p:spPr>
      </p:pic>
      <p:sp>
        <p:nvSpPr>
          <p:cNvPr id="24" name="Rectangle 23">
            <a:extLst>
              <a:ext uri="{FF2B5EF4-FFF2-40B4-BE49-F238E27FC236}">
                <a16:creationId xmlns:a16="http://schemas.microsoft.com/office/drawing/2014/main" id="{6E345DDE-CF9D-F9A9-3396-705780001DB5}"/>
              </a:ext>
            </a:extLst>
          </p:cNvPr>
          <p:cNvSpPr/>
          <p:nvPr userDrawn="1"/>
        </p:nvSpPr>
        <p:spPr>
          <a:xfrm>
            <a:off x="5015686" y="225312"/>
            <a:ext cx="5681402" cy="704772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5" name="Picture 4" descr="Graphical user interface, website&#10;&#10;Description automatically generated">
            <a:extLst>
              <a:ext uri="{FF2B5EF4-FFF2-40B4-BE49-F238E27FC236}">
                <a16:creationId xmlns:a16="http://schemas.microsoft.com/office/drawing/2014/main" id="{E101F6F6-7CD0-FFD8-2FE6-8078718F6665}"/>
              </a:ext>
            </a:extLst>
          </p:cNvPr>
          <p:cNvPicPr>
            <a:picLocks noChangeAspect="1"/>
          </p:cNvPicPr>
          <p:nvPr userDrawn="1"/>
        </p:nvPicPr>
        <p:blipFill rotWithShape="1">
          <a:blip r:embed="rId3"/>
          <a:srcRect r="40758"/>
          <a:stretch/>
        </p:blipFill>
        <p:spPr>
          <a:xfrm>
            <a:off x="3963412" y="885600"/>
            <a:ext cx="6728401" cy="6661549"/>
          </a:xfrm>
          <a:prstGeom prst="rect">
            <a:avLst/>
          </a:prstGeom>
        </p:spPr>
      </p:pic>
      <p:pic>
        <p:nvPicPr>
          <p:cNvPr id="12" name="図 6" descr="テキスト, ロゴ&#10;&#10;自動的に生成された説明">
            <a:extLst>
              <a:ext uri="{FF2B5EF4-FFF2-40B4-BE49-F238E27FC236}">
                <a16:creationId xmlns:a16="http://schemas.microsoft.com/office/drawing/2014/main" id="{CE35F994-DB58-DDC3-9420-14AFAB06513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815668" y="5422505"/>
            <a:ext cx="771408" cy="898189"/>
          </a:xfrm>
          <a:prstGeom prst="rect">
            <a:avLst/>
          </a:prstGeom>
        </p:spPr>
      </p:pic>
      <p:pic>
        <p:nvPicPr>
          <p:cNvPr id="14" name="図 8" descr="テキスト, ロゴ&#10;&#10;自動的に生成された説明">
            <a:extLst>
              <a:ext uri="{FF2B5EF4-FFF2-40B4-BE49-F238E27FC236}">
                <a16:creationId xmlns:a16="http://schemas.microsoft.com/office/drawing/2014/main" id="{5AB21ABF-64EC-CC76-9932-4F4B06B4B53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903949" y="5422505"/>
            <a:ext cx="767996" cy="898189"/>
          </a:xfrm>
          <a:prstGeom prst="rect">
            <a:avLst/>
          </a:prstGeom>
        </p:spPr>
      </p:pic>
      <p:pic>
        <p:nvPicPr>
          <p:cNvPr id="15" name="図 10" descr="テキスト, ロゴ&#10;&#10;自動的に生成された説明">
            <a:extLst>
              <a:ext uri="{FF2B5EF4-FFF2-40B4-BE49-F238E27FC236}">
                <a16:creationId xmlns:a16="http://schemas.microsoft.com/office/drawing/2014/main" id="{F489A6BD-3C45-9D7F-6C60-F1D8D59AF56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20560" y="5422505"/>
            <a:ext cx="778235" cy="898189"/>
          </a:xfrm>
          <a:prstGeom prst="rect">
            <a:avLst/>
          </a:prstGeom>
        </p:spPr>
      </p:pic>
      <p:sp>
        <p:nvSpPr>
          <p:cNvPr id="16" name="テキスト ボックス 12">
            <a:extLst>
              <a:ext uri="{FF2B5EF4-FFF2-40B4-BE49-F238E27FC236}">
                <a16:creationId xmlns:a16="http://schemas.microsoft.com/office/drawing/2014/main" id="{5177039D-EDBE-6687-EB0F-BD119D77E629}"/>
              </a:ext>
            </a:extLst>
          </p:cNvPr>
          <p:cNvSpPr txBox="1"/>
          <p:nvPr userDrawn="1"/>
        </p:nvSpPr>
        <p:spPr>
          <a:xfrm>
            <a:off x="1225032" y="6448063"/>
            <a:ext cx="1952680" cy="307777"/>
          </a:xfrm>
          <a:prstGeom prst="rect">
            <a:avLst/>
          </a:prstGeom>
          <a:noFill/>
        </p:spPr>
        <p:txBody>
          <a:bodyPr wrap="square" rtlCol="0">
            <a:spAutoFit/>
          </a:bodyPr>
          <a:lstStyle/>
          <a:p>
            <a:pPr algn="ctr"/>
            <a:r>
              <a:rPr kumimoji="1" lang="ja-JP" altLang="en-US" sz="700" b="1">
                <a:latin typeface="Yu Gothic" panose="020B0400000000000000" pitchFamily="34" charset="-128"/>
                <a:ea typeface="Yu Gothic" panose="020B0400000000000000" pitchFamily="34" charset="-128"/>
              </a:rPr>
              <a:t>調査概要：</a:t>
            </a:r>
            <a:r>
              <a:rPr kumimoji="1" lang="en-US" altLang="ja-JP" sz="700" b="1" dirty="0">
                <a:latin typeface="Yu Gothic" panose="020B0400000000000000" pitchFamily="34" charset="-128"/>
                <a:ea typeface="Yu Gothic" panose="020B0400000000000000" pitchFamily="34" charset="-128"/>
              </a:rPr>
              <a:t>2022</a:t>
            </a:r>
            <a:r>
              <a:rPr kumimoji="1" lang="ja-JP" altLang="en-US" sz="700" b="1">
                <a:latin typeface="Yu Gothic" panose="020B0400000000000000" pitchFamily="34" charset="-128"/>
                <a:ea typeface="Yu Gothic" panose="020B0400000000000000" pitchFamily="34" charset="-128"/>
              </a:rPr>
              <a:t>年</a:t>
            </a:r>
            <a:r>
              <a:rPr kumimoji="1" lang="en-US" altLang="ja-JP" sz="700" b="1" dirty="0">
                <a:latin typeface="Yu Gothic" panose="020B0400000000000000" pitchFamily="34" charset="-128"/>
                <a:ea typeface="Yu Gothic" panose="020B0400000000000000" pitchFamily="34" charset="-128"/>
              </a:rPr>
              <a:t>3</a:t>
            </a:r>
            <a:r>
              <a:rPr kumimoji="1" lang="ja-JP" altLang="en-US" sz="700" b="1">
                <a:latin typeface="Yu Gothic" panose="020B0400000000000000" pitchFamily="34" charset="-128"/>
                <a:ea typeface="Yu Gothic" panose="020B0400000000000000" pitchFamily="34" charset="-128"/>
              </a:rPr>
              <a:t>月</a:t>
            </a:r>
            <a:r>
              <a:rPr kumimoji="1" lang="en-US" altLang="ja-JP" sz="700" b="1" dirty="0">
                <a:latin typeface="Yu Gothic" panose="020B0400000000000000" pitchFamily="34" charset="-128"/>
                <a:ea typeface="Yu Gothic" panose="020B0400000000000000" pitchFamily="34" charset="-128"/>
              </a:rPr>
              <a:t> </a:t>
            </a:r>
            <a:r>
              <a:rPr kumimoji="1" lang="ja-JP" altLang="en-US" sz="700" b="1">
                <a:latin typeface="Yu Gothic" panose="020B0400000000000000" pitchFamily="34" charset="-128"/>
                <a:ea typeface="Yu Gothic" panose="020B0400000000000000" pitchFamily="34" charset="-128"/>
              </a:rPr>
              <a:t>サイトのイメージ調査</a:t>
            </a:r>
            <a:r>
              <a:rPr kumimoji="1" lang="en-US" altLang="ja-JP" sz="700" b="1" dirty="0">
                <a:latin typeface="Yu Gothic" panose="020B0400000000000000" pitchFamily="34" charset="-128"/>
                <a:ea typeface="Yu Gothic" panose="020B0400000000000000" pitchFamily="34" charset="-128"/>
              </a:rPr>
              <a:t> / </a:t>
            </a:r>
            <a:r>
              <a:rPr kumimoji="1" lang="ja-JP" altLang="en-US" sz="700" b="1">
                <a:latin typeface="Yu Gothic" panose="020B0400000000000000" pitchFamily="34" charset="-128"/>
                <a:ea typeface="Yu Gothic" panose="020B0400000000000000" pitchFamily="34" charset="-128"/>
              </a:rPr>
              <a:t>調査提供：日本トレンドリサーチ</a:t>
            </a:r>
          </a:p>
        </p:txBody>
      </p:sp>
      <p:sp>
        <p:nvSpPr>
          <p:cNvPr id="17" name="正方形/長方形 15">
            <a:extLst>
              <a:ext uri="{FF2B5EF4-FFF2-40B4-BE49-F238E27FC236}">
                <a16:creationId xmlns:a16="http://schemas.microsoft.com/office/drawing/2014/main" id="{5A08E98F-79C2-9A68-15C5-4489D48934ED}"/>
              </a:ext>
            </a:extLst>
          </p:cNvPr>
          <p:cNvSpPr/>
          <p:nvPr userDrawn="1"/>
        </p:nvSpPr>
        <p:spPr>
          <a:xfrm>
            <a:off x="638662" y="4097936"/>
            <a:ext cx="1928439" cy="369333"/>
          </a:xfrm>
          <a:prstGeom prst="rect">
            <a:avLst/>
          </a:prstGeom>
          <a:solidFill>
            <a:srgbClr val="0B5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0">
                <a:solidFill>
                  <a:schemeClr val="bg1"/>
                </a:solidFill>
                <a:latin typeface="Meiryo UI" panose="020B0604030504040204" pitchFamily="34" charset="-128"/>
                <a:ea typeface="Meiryo UI" panose="020B0604030504040204" pitchFamily="34" charset="-128"/>
              </a:rPr>
              <a:t>初めての外国人採用</a:t>
            </a:r>
          </a:p>
        </p:txBody>
      </p:sp>
      <p:sp>
        <p:nvSpPr>
          <p:cNvPr id="18" name="正方形/長方形 16">
            <a:extLst>
              <a:ext uri="{FF2B5EF4-FFF2-40B4-BE49-F238E27FC236}">
                <a16:creationId xmlns:a16="http://schemas.microsoft.com/office/drawing/2014/main" id="{BB9632AD-5B15-B00D-17F7-7B37FD6C664E}"/>
              </a:ext>
            </a:extLst>
          </p:cNvPr>
          <p:cNvSpPr/>
          <p:nvPr userDrawn="1"/>
        </p:nvSpPr>
        <p:spPr>
          <a:xfrm>
            <a:off x="2689174" y="4097936"/>
            <a:ext cx="1467543" cy="369333"/>
          </a:xfrm>
          <a:prstGeom prst="rect">
            <a:avLst/>
          </a:prstGeom>
          <a:solidFill>
            <a:srgbClr val="0B5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0">
                <a:solidFill>
                  <a:schemeClr val="bg1"/>
                </a:solidFill>
                <a:latin typeface="Meiryo UI" panose="020B0604030504040204" pitchFamily="34" charset="-128"/>
                <a:ea typeface="Meiryo UI" panose="020B0604030504040204" pitchFamily="34" charset="-128"/>
              </a:rPr>
              <a:t>永住者の獲得</a:t>
            </a:r>
          </a:p>
        </p:txBody>
      </p:sp>
      <p:sp>
        <p:nvSpPr>
          <p:cNvPr id="19" name="正方形/長方形 17">
            <a:extLst>
              <a:ext uri="{FF2B5EF4-FFF2-40B4-BE49-F238E27FC236}">
                <a16:creationId xmlns:a16="http://schemas.microsoft.com/office/drawing/2014/main" id="{A15C5C98-4BF6-A612-83E6-26435FA48AEA}"/>
              </a:ext>
            </a:extLst>
          </p:cNvPr>
          <p:cNvSpPr/>
          <p:nvPr userDrawn="1"/>
        </p:nvSpPr>
        <p:spPr>
          <a:xfrm>
            <a:off x="644203" y="4600175"/>
            <a:ext cx="1467542" cy="369333"/>
          </a:xfrm>
          <a:prstGeom prst="rect">
            <a:avLst/>
          </a:prstGeom>
          <a:solidFill>
            <a:srgbClr val="0B5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0">
                <a:solidFill>
                  <a:schemeClr val="bg1"/>
                </a:solidFill>
                <a:latin typeface="Meiryo UI" panose="020B0604030504040204" pitchFamily="34" charset="-128"/>
                <a:ea typeface="Meiryo UI" panose="020B0604030504040204" pitchFamily="34" charset="-128"/>
              </a:rPr>
              <a:t>プロのサポート</a:t>
            </a:r>
          </a:p>
        </p:txBody>
      </p:sp>
      <p:sp>
        <p:nvSpPr>
          <p:cNvPr id="20" name="正方形/長方形 18">
            <a:extLst>
              <a:ext uri="{FF2B5EF4-FFF2-40B4-BE49-F238E27FC236}">
                <a16:creationId xmlns:a16="http://schemas.microsoft.com/office/drawing/2014/main" id="{C6D00A87-0556-2040-2A67-15CDFDB64587}"/>
              </a:ext>
            </a:extLst>
          </p:cNvPr>
          <p:cNvSpPr/>
          <p:nvPr userDrawn="1"/>
        </p:nvSpPr>
        <p:spPr>
          <a:xfrm>
            <a:off x="2194083" y="4599888"/>
            <a:ext cx="1245687" cy="369333"/>
          </a:xfrm>
          <a:prstGeom prst="rect">
            <a:avLst/>
          </a:prstGeom>
          <a:solidFill>
            <a:srgbClr val="0B5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0">
                <a:solidFill>
                  <a:schemeClr val="bg1"/>
                </a:solidFill>
                <a:latin typeface="Meiryo UI" panose="020B0604030504040204" pitchFamily="34" charset="-128"/>
                <a:ea typeface="Meiryo UI" panose="020B0604030504040204" pitchFamily="34" charset="-128"/>
              </a:rPr>
              <a:t>面接代行</a:t>
            </a:r>
            <a:endParaRPr kumimoji="1" lang="ja-JP" altLang="en-US" sz="1400" b="0">
              <a:solidFill>
                <a:schemeClr val="bg1"/>
              </a:solidFill>
              <a:latin typeface="Meiryo UI" panose="020B0604030504040204" pitchFamily="34" charset="-128"/>
              <a:ea typeface="Meiryo UI" panose="020B0604030504040204" pitchFamily="34" charset="-128"/>
            </a:endParaRPr>
          </a:p>
        </p:txBody>
      </p:sp>
      <p:sp>
        <p:nvSpPr>
          <p:cNvPr id="21" name="正方形/長方形 19">
            <a:extLst>
              <a:ext uri="{FF2B5EF4-FFF2-40B4-BE49-F238E27FC236}">
                <a16:creationId xmlns:a16="http://schemas.microsoft.com/office/drawing/2014/main" id="{DA12E18D-AD99-5A8A-A8CE-4498143607CA}"/>
              </a:ext>
            </a:extLst>
          </p:cNvPr>
          <p:cNvSpPr/>
          <p:nvPr userDrawn="1"/>
        </p:nvSpPr>
        <p:spPr>
          <a:xfrm>
            <a:off x="3535618" y="4599887"/>
            <a:ext cx="1467542" cy="369333"/>
          </a:xfrm>
          <a:prstGeom prst="rect">
            <a:avLst/>
          </a:prstGeom>
          <a:solidFill>
            <a:srgbClr val="0B5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0">
                <a:solidFill>
                  <a:schemeClr val="bg1"/>
                </a:solidFill>
                <a:latin typeface="Meiryo UI" panose="020B0604030504040204" pitchFamily="34" charset="-128"/>
                <a:ea typeface="Meiryo UI" panose="020B0604030504040204" pitchFamily="34" charset="-128"/>
              </a:rPr>
              <a:t>実習生との併用</a:t>
            </a:r>
          </a:p>
        </p:txBody>
      </p:sp>
      <p:pic>
        <p:nvPicPr>
          <p:cNvPr id="22" name="Picture 21" descr="A picture containing text, electronics, screenshot&#10;&#10;Description automatically generated">
            <a:extLst>
              <a:ext uri="{FF2B5EF4-FFF2-40B4-BE49-F238E27FC236}">
                <a16:creationId xmlns:a16="http://schemas.microsoft.com/office/drawing/2014/main" id="{814C6F0A-43D4-B18E-456C-E373E91E15B3}"/>
              </a:ext>
            </a:extLst>
          </p:cNvPr>
          <p:cNvPicPr>
            <a:picLocks noChangeAspect="1"/>
          </p:cNvPicPr>
          <p:nvPr userDrawn="1"/>
        </p:nvPicPr>
        <p:blipFill rotWithShape="1">
          <a:blip r:embed="rId7"/>
          <a:srcRect l="37004" t="9600" r="37295" b="9848"/>
          <a:stretch/>
        </p:blipFill>
        <p:spPr>
          <a:xfrm>
            <a:off x="5739709" y="3913196"/>
            <a:ext cx="1606908" cy="2832937"/>
          </a:xfrm>
          <a:prstGeom prst="rect">
            <a:avLst/>
          </a:prstGeom>
        </p:spPr>
      </p:pic>
      <p:pic>
        <p:nvPicPr>
          <p:cNvPr id="25" name="図 2" descr="グラフィカル ユーザー インターフェイス が含まれている画像&#10;&#10;自動的に生成された説明">
            <a:extLst>
              <a:ext uri="{FF2B5EF4-FFF2-40B4-BE49-F238E27FC236}">
                <a16:creationId xmlns:a16="http://schemas.microsoft.com/office/drawing/2014/main" id="{4DC61FEA-BE15-78B7-0CBC-DBD92D003C8C}"/>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442898" y="582422"/>
            <a:ext cx="3098090" cy="615110"/>
          </a:xfrm>
          <a:prstGeom prst="rect">
            <a:avLst/>
          </a:prstGeom>
        </p:spPr>
      </p:pic>
      <p:sp>
        <p:nvSpPr>
          <p:cNvPr id="27" name="テキスト ボックス 13">
            <a:extLst>
              <a:ext uri="{FF2B5EF4-FFF2-40B4-BE49-F238E27FC236}">
                <a16:creationId xmlns:a16="http://schemas.microsoft.com/office/drawing/2014/main" id="{0503316A-3A26-4EC3-3D6D-652F56DB7E22}"/>
              </a:ext>
            </a:extLst>
          </p:cNvPr>
          <p:cNvSpPr txBox="1"/>
          <p:nvPr userDrawn="1"/>
        </p:nvSpPr>
        <p:spPr>
          <a:xfrm>
            <a:off x="461239" y="1806265"/>
            <a:ext cx="8674098" cy="707886"/>
          </a:xfrm>
          <a:prstGeom prst="rect">
            <a:avLst/>
          </a:prstGeom>
          <a:noFill/>
        </p:spPr>
        <p:txBody>
          <a:bodyPr wrap="square" rtlCol="0">
            <a:spAutoFit/>
          </a:bodyPr>
          <a:lstStyle/>
          <a:p>
            <a:r>
              <a:rPr kumimoji="1" lang="ja-JP" altLang="en-US" sz="4000" b="1">
                <a:latin typeface="Meiryo UI" panose="020B0604030504040204" pitchFamily="34" charset="-128"/>
                <a:ea typeface="Meiryo UI" panose="020B0604030504040204" pitchFamily="34" charset="-128"/>
              </a:rPr>
              <a:t>外国人採用を一括お任せ</a:t>
            </a:r>
            <a:endParaRPr kumimoji="1" lang="en-US" altLang="ja-JP" sz="4000" b="1">
              <a:latin typeface="Meiryo UI" panose="020B0604030504040204" pitchFamily="34" charset="-128"/>
              <a:ea typeface="Meiryo UI" panose="020B0604030504040204" pitchFamily="34" charset="-128"/>
            </a:endParaRPr>
          </a:p>
        </p:txBody>
      </p:sp>
      <p:sp>
        <p:nvSpPr>
          <p:cNvPr id="28" name="テキスト ボックス 13">
            <a:extLst>
              <a:ext uri="{FF2B5EF4-FFF2-40B4-BE49-F238E27FC236}">
                <a16:creationId xmlns:a16="http://schemas.microsoft.com/office/drawing/2014/main" id="{EDE4A3E3-E378-39FD-9FF8-938D70E27586}"/>
              </a:ext>
            </a:extLst>
          </p:cNvPr>
          <p:cNvSpPr txBox="1"/>
          <p:nvPr userDrawn="1"/>
        </p:nvSpPr>
        <p:spPr>
          <a:xfrm>
            <a:off x="486288" y="3272911"/>
            <a:ext cx="5037691" cy="369332"/>
          </a:xfrm>
          <a:prstGeom prst="rect">
            <a:avLst/>
          </a:prstGeom>
          <a:noFill/>
        </p:spPr>
        <p:txBody>
          <a:bodyPr wrap="square" rtlCol="0">
            <a:spAutoFit/>
          </a:bodyPr>
          <a:lstStyle/>
          <a:p>
            <a:r>
              <a:rPr lang="ja-JP" altLang="en-US" sz="1800">
                <a:solidFill>
                  <a:srgbClr val="0B5ECD"/>
                </a:solidFill>
                <a:latin typeface="Meiryo UI" panose="020B0604030504040204" pitchFamily="34" charset="-128"/>
                <a:ea typeface="Meiryo UI" panose="020B0604030504040204" pitchFamily="34" charset="-128"/>
              </a:rPr>
              <a:t>人手不足とコスト削減を同時に実現</a:t>
            </a:r>
            <a:endParaRPr kumimoji="1" lang="ja-JP" altLang="en-US" sz="1800">
              <a:solidFill>
                <a:srgbClr val="0B5ECD"/>
              </a:solidFill>
              <a:latin typeface="Meiryo UI" panose="020B0604030504040204" pitchFamily="34" charset="-128"/>
              <a:ea typeface="Meiryo UI" panose="020B0604030504040204" pitchFamily="34" charset="-128"/>
            </a:endParaRPr>
          </a:p>
        </p:txBody>
      </p:sp>
      <p:sp>
        <p:nvSpPr>
          <p:cNvPr id="29" name="テキスト ボックス 13">
            <a:extLst>
              <a:ext uri="{FF2B5EF4-FFF2-40B4-BE49-F238E27FC236}">
                <a16:creationId xmlns:a16="http://schemas.microsoft.com/office/drawing/2014/main" id="{33C64668-EA7A-3373-945F-E6323A2F98C7}"/>
              </a:ext>
            </a:extLst>
          </p:cNvPr>
          <p:cNvSpPr txBox="1"/>
          <p:nvPr userDrawn="1"/>
        </p:nvSpPr>
        <p:spPr>
          <a:xfrm>
            <a:off x="461237" y="2446265"/>
            <a:ext cx="8482347" cy="707886"/>
          </a:xfrm>
          <a:prstGeom prst="rect">
            <a:avLst/>
          </a:prstGeom>
          <a:solidFill>
            <a:schemeClr val="bg1"/>
          </a:solidFill>
        </p:spPr>
        <p:txBody>
          <a:bodyPr wrap="square" rtlCol="0">
            <a:spAutoFit/>
          </a:bodyPr>
          <a:lstStyle/>
          <a:p>
            <a:r>
              <a:rPr lang="ja-JP" altLang="en-US" sz="4000" b="1">
                <a:latin typeface="Meiryo UI" panose="020B0604030504040204" pitchFamily="34" charset="-128"/>
                <a:ea typeface="Meiryo UI" panose="020B0604030504040204" pitchFamily="34" charset="-128"/>
              </a:rPr>
              <a:t>在留外国人特化型求人プラットフォーム</a:t>
            </a:r>
            <a:endParaRPr lang="en-US" altLang="ja-JP" sz="4000" b="1">
              <a:latin typeface="Meiryo UI" panose="020B0604030504040204" pitchFamily="34" charset="-128"/>
              <a:ea typeface="Meiryo UI" panose="020B0604030504040204" pitchFamily="34" charset="-128"/>
            </a:endParaRPr>
          </a:p>
        </p:txBody>
      </p:sp>
      <p:sp>
        <p:nvSpPr>
          <p:cNvPr id="3" name="TextBox 2">
            <a:extLst>
              <a:ext uri="{FF2B5EF4-FFF2-40B4-BE49-F238E27FC236}">
                <a16:creationId xmlns:a16="http://schemas.microsoft.com/office/drawing/2014/main" id="{AE0BE4BC-0183-8FC1-318C-AD420C30A7B2}"/>
              </a:ext>
            </a:extLst>
          </p:cNvPr>
          <p:cNvSpPr txBox="1"/>
          <p:nvPr userDrawn="1"/>
        </p:nvSpPr>
        <p:spPr>
          <a:xfrm>
            <a:off x="7886075" y="7254837"/>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2023 ©️ Guidable, Inc. All Rights Reserved.</a:t>
            </a:r>
          </a:p>
        </p:txBody>
      </p:sp>
    </p:spTree>
    <p:extLst>
      <p:ext uri="{BB962C8B-B14F-4D97-AF65-F5344CB8AC3E}">
        <p14:creationId xmlns:p14="http://schemas.microsoft.com/office/powerpoint/2010/main" val="258747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F657FB-9D51-2B01-A8C6-B66BDCF532F6}"/>
              </a:ext>
            </a:extLst>
          </p:cNvPr>
          <p:cNvSpPr/>
          <p:nvPr userDrawn="1"/>
        </p:nvSpPr>
        <p:spPr>
          <a:xfrm>
            <a:off x="0" y="7409362"/>
            <a:ext cx="10691813" cy="150313"/>
          </a:xfrm>
          <a:prstGeom prst="rect">
            <a:avLst/>
          </a:prstGeom>
          <a:solidFill>
            <a:srgbClr val="0B5ECD"/>
          </a:solidFill>
          <a:ln>
            <a:solidFill>
              <a:srgbClr val="0B5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12" name="図 2" descr="グラフィカル ユーザー インターフェイス が含まれている画像&#10;&#10;自動的に生成された説明">
            <a:extLst>
              <a:ext uri="{FF2B5EF4-FFF2-40B4-BE49-F238E27FC236}">
                <a16:creationId xmlns:a16="http://schemas.microsoft.com/office/drawing/2014/main" id="{C563CA39-28CF-81D0-BD0A-5C8CE47AA4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42455" y="6213672"/>
            <a:ext cx="2661468" cy="528421"/>
          </a:xfrm>
          <a:prstGeom prst="rect">
            <a:avLst/>
          </a:prstGeom>
        </p:spPr>
      </p:pic>
      <p:sp>
        <p:nvSpPr>
          <p:cNvPr id="13" name="TextBox 12">
            <a:extLst>
              <a:ext uri="{FF2B5EF4-FFF2-40B4-BE49-F238E27FC236}">
                <a16:creationId xmlns:a16="http://schemas.microsoft.com/office/drawing/2014/main" id="{6FD1B040-D14C-465F-5C69-E22C1FD17AB1}"/>
              </a:ext>
            </a:extLst>
          </p:cNvPr>
          <p:cNvSpPr txBox="1"/>
          <p:nvPr userDrawn="1"/>
        </p:nvSpPr>
        <p:spPr>
          <a:xfrm>
            <a:off x="8089306" y="6732121"/>
            <a:ext cx="2242922" cy="307777"/>
          </a:xfrm>
          <a:prstGeom prst="rect">
            <a:avLst/>
          </a:prstGeom>
          <a:noFill/>
        </p:spPr>
        <p:txBody>
          <a:bodyPr wrap="none" rtlCol="0">
            <a:spAutoFit/>
          </a:bodyPr>
          <a:lstStyle/>
          <a:p>
            <a:r>
              <a:rPr lang="en-JP" sz="1400" b="1">
                <a:solidFill>
                  <a:srgbClr val="4E4C49"/>
                </a:solidFill>
                <a:latin typeface="Meiryo UI" panose="020B0604030504040204" pitchFamily="34" charset="-128"/>
                <a:ea typeface="Meiryo UI" panose="020B0604030504040204" pitchFamily="34" charset="-128"/>
              </a:rPr>
              <a:t>外国人採用を、当たり前に。</a:t>
            </a:r>
          </a:p>
        </p:txBody>
      </p:sp>
      <p:sp>
        <p:nvSpPr>
          <p:cNvPr id="2" name="Subtitle 2">
            <a:extLst>
              <a:ext uri="{FF2B5EF4-FFF2-40B4-BE49-F238E27FC236}">
                <a16:creationId xmlns:a16="http://schemas.microsoft.com/office/drawing/2014/main" id="{92AD23D3-753F-7AA8-2C4C-90AABF1A53C9}"/>
              </a:ext>
            </a:extLst>
          </p:cNvPr>
          <p:cNvSpPr>
            <a:spLocks noGrp="1"/>
          </p:cNvSpPr>
          <p:nvPr>
            <p:ph type="subTitle" idx="1" hasCustomPrompt="1"/>
          </p:nvPr>
        </p:nvSpPr>
        <p:spPr>
          <a:xfrm>
            <a:off x="290555" y="325681"/>
            <a:ext cx="3227345" cy="360120"/>
          </a:xfrm>
        </p:spPr>
        <p:txBody>
          <a:bodyPr>
            <a:normAutofit/>
          </a:bodyPr>
          <a:lstStyle>
            <a:lvl1pPr marL="0" indent="0" algn="l">
              <a:buNone/>
              <a:defRPr sz="2000" b="1" baseline="0">
                <a:solidFill>
                  <a:srgbClr val="4E4C49"/>
                </a:solidFill>
                <a:latin typeface="Meiryo UI" panose="020B0604030504040204" pitchFamily="34" charset="-128"/>
                <a:ea typeface="Meiryo UI" panose="020B0604030504040204" pitchFamily="34" charset="-128"/>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株式会社hogehoge</a:t>
            </a:r>
            <a:r>
              <a:rPr lang="en-US" dirty="0"/>
              <a:t> </a:t>
            </a:r>
            <a:r>
              <a:rPr lang="en-US" dirty="0" err="1"/>
              <a:t>御中</a:t>
            </a:r>
            <a:endParaRPr lang="en-US" dirty="0"/>
          </a:p>
        </p:txBody>
      </p:sp>
      <p:sp>
        <p:nvSpPr>
          <p:cNvPr id="3" name="TextBox 2">
            <a:extLst>
              <a:ext uri="{FF2B5EF4-FFF2-40B4-BE49-F238E27FC236}">
                <a16:creationId xmlns:a16="http://schemas.microsoft.com/office/drawing/2014/main" id="{DFC15481-65E5-731D-740A-5AEB6CA97150}"/>
              </a:ext>
            </a:extLst>
          </p:cNvPr>
          <p:cNvSpPr txBox="1"/>
          <p:nvPr userDrawn="1"/>
        </p:nvSpPr>
        <p:spPr>
          <a:xfrm>
            <a:off x="7886075" y="7097672"/>
            <a:ext cx="287610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JP" sz="1050">
                <a:solidFill>
                  <a:schemeClr val="tx1">
                    <a:lumMod val="50000"/>
                    <a:lumOff val="50000"/>
                  </a:schemeClr>
                </a:solidFill>
              </a:rPr>
              <a:t>2023 ©️ Guidable, Inc. All Rights Reserved.</a:t>
            </a:r>
          </a:p>
        </p:txBody>
      </p:sp>
    </p:spTree>
    <p:extLst>
      <p:ext uri="{BB962C8B-B14F-4D97-AF65-F5344CB8AC3E}">
        <p14:creationId xmlns:p14="http://schemas.microsoft.com/office/powerpoint/2010/main" val="7133872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latin typeface="Meiryo UI" panose="020B0604030504040204" pitchFamily="34" charset="-128"/>
                <a:ea typeface="Meiryo UI" panose="020B0604030504040204" pitchFamily="34" charset="-128"/>
              </a:defRPr>
            </a:lvl1pPr>
          </a:lstStyle>
          <a:p>
            <a:endParaRPr lang="en-JP"/>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JP"/>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latin typeface="Meiryo UI" panose="020B0604030504040204" pitchFamily="34" charset="-128"/>
                <a:ea typeface="Meiryo UI" panose="020B0604030504040204" pitchFamily="34" charset="-128"/>
              </a:defRPr>
            </a:lvl1pPr>
          </a:lstStyle>
          <a:p>
            <a:fld id="{79FA6A98-531C-5344-9EE4-C3DE5F02135F}" type="slidenum">
              <a:rPr lang="en-US" altLang="ja-JP" smtClean="0"/>
              <a:pPr/>
              <a:t>‹#›</a:t>
            </a:fld>
            <a:endParaRPr lang="ja-JP" altLang="en-US"/>
          </a:p>
        </p:txBody>
      </p:sp>
    </p:spTree>
    <p:extLst>
      <p:ext uri="{BB962C8B-B14F-4D97-AF65-F5344CB8AC3E}">
        <p14:creationId xmlns:p14="http://schemas.microsoft.com/office/powerpoint/2010/main" val="1388509919"/>
      </p:ext>
    </p:extLst>
  </p:cSld>
  <p:clrMap bg1="lt1" tx1="dk1" bg2="lt2" tx2="dk2" accent1="accent1" accent2="accent2" accent3="accent3" accent4="accent4" accent5="accent5" accent6="accent6" hlink="hlink" folHlink="folHlink"/>
  <p:sldLayoutIdLst>
    <p:sldLayoutId id="2147483673" r:id="rId1"/>
    <p:sldLayoutId id="2147483693" r:id="rId2"/>
    <p:sldLayoutId id="2147483691" r:id="rId3"/>
    <p:sldLayoutId id="2147483692" r:id="rId4"/>
    <p:sldLayoutId id="2147483694" r:id="rId5"/>
    <p:sldLayoutId id="2147483713" r:id="rId6"/>
    <p:sldLayoutId id="2147483689" r:id="rId7"/>
    <p:sldLayoutId id="2147483707" r:id="rId8"/>
    <p:sldLayoutId id="2147483684" r:id="rId9"/>
    <p:sldLayoutId id="2147483686" r:id="rId10"/>
    <p:sldLayoutId id="2147483695" r:id="rId11"/>
    <p:sldLayoutId id="2147483711" r:id="rId12"/>
    <p:sldLayoutId id="2147483690" r:id="rId13"/>
    <p:sldLayoutId id="2147483708" r:id="rId14"/>
    <p:sldLayoutId id="2147483688" r:id="rId15"/>
    <p:sldLayoutId id="2147483687" r:id="rId16"/>
    <p:sldLayoutId id="2147483696" r:id="rId17"/>
    <p:sldLayoutId id="2147483712" r:id="rId18"/>
    <p:sldLayoutId id="2147483702" r:id="rId19"/>
    <p:sldLayoutId id="2147483703" r:id="rId20"/>
    <p:sldLayoutId id="2147483704" r:id="rId21"/>
    <p:sldLayoutId id="2147483705"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Lst>
  <p:hf hdr="0" ftr="0" dt="0"/>
  <p:txStyles>
    <p:titleStyle>
      <a:lvl1pPr algn="l" defTabSz="1007943" rtl="0" eaLnBrk="1" latinLnBrk="0" hangingPunct="1">
        <a:lnSpc>
          <a:spcPct val="90000"/>
        </a:lnSpc>
        <a:spcBef>
          <a:spcPct val="0"/>
        </a:spcBef>
        <a:buNone/>
        <a:defRPr sz="4850" kern="1200">
          <a:solidFill>
            <a:schemeClr val="tx1"/>
          </a:solidFill>
          <a:latin typeface="Meiryo UI" panose="020B0604030504040204" pitchFamily="34" charset="-128"/>
          <a:ea typeface="Meiryo UI" panose="020B0604030504040204" pitchFamily="34" charset="-128"/>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eiryo UI" panose="020B0604030504040204" pitchFamily="34" charset="-128"/>
          <a:ea typeface="Meiryo UI" panose="020B0604030504040204" pitchFamily="34"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eiryo UI" panose="020B0604030504040204" pitchFamily="34" charset="-128"/>
          <a:ea typeface="Meiryo UI" panose="020B0604030504040204" pitchFamily="34"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eiryo UI" panose="020B0604030504040204" pitchFamily="34" charset="-128"/>
          <a:ea typeface="Meiryo UI" panose="020B0604030504040204" pitchFamily="34"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eiryo UI" panose="020B0604030504040204" pitchFamily="34" charset="-128"/>
          <a:ea typeface="Meiryo UI" panose="020B0604030504040204" pitchFamily="34"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eiryo UI" panose="020B0604030504040204" pitchFamily="34" charset="-128"/>
          <a:ea typeface="Meiryo UI" panose="020B0604030504040204" pitchFamily="34"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4">
            <a:extLst>
              <a:ext uri="{FF2B5EF4-FFF2-40B4-BE49-F238E27FC236}">
                <a16:creationId xmlns:a16="http://schemas.microsoft.com/office/drawing/2014/main" id="{882B0495-B765-BE57-D3C3-50AEBFC77009}"/>
              </a:ext>
            </a:extLst>
          </p:cNvPr>
          <p:cNvSpPr/>
          <p:nvPr/>
        </p:nvSpPr>
        <p:spPr>
          <a:xfrm>
            <a:off x="589534" y="936135"/>
            <a:ext cx="9512742" cy="3736140"/>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latin typeface="Meiryo UI" panose="020B0604030504040204" pitchFamily="34" charset="-128"/>
              <a:ea typeface="Meiryo UI" panose="020B0604030504040204" pitchFamily="34" charset="-128"/>
            </a:endParaRPr>
          </a:p>
        </p:txBody>
      </p:sp>
      <p:sp>
        <p:nvSpPr>
          <p:cNvPr id="4" name="字幕 3">
            <a:extLst>
              <a:ext uri="{FF2B5EF4-FFF2-40B4-BE49-F238E27FC236}">
                <a16:creationId xmlns:a16="http://schemas.microsoft.com/office/drawing/2014/main" id="{D6D1544A-7AA2-00C5-91F2-FF39EBB7DC3F}"/>
              </a:ext>
            </a:extLst>
          </p:cNvPr>
          <p:cNvSpPr>
            <a:spLocks noGrp="1"/>
          </p:cNvSpPr>
          <p:nvPr>
            <p:ph type="subTitle" idx="1"/>
          </p:nvPr>
        </p:nvSpPr>
        <p:spPr>
          <a:xfrm>
            <a:off x="176527" y="23379"/>
            <a:ext cx="8042682" cy="689084"/>
          </a:xfrm>
        </p:spPr>
        <p:txBody>
          <a:bodyPr/>
          <a:lstStyle/>
          <a:p>
            <a:pPr algn="l">
              <a:lnSpc>
                <a:spcPct val="150000"/>
              </a:lnSpc>
            </a:pPr>
            <a:r>
              <a:rPr kumimoji="1" lang="en-US" altLang="ja-JP" sz="2400" b="1" dirty="0">
                <a:solidFill>
                  <a:schemeClr val="tx2"/>
                </a:solidFill>
              </a:rPr>
              <a:t>【</a:t>
            </a:r>
            <a:r>
              <a:rPr kumimoji="1" lang="ja-JP" altLang="en-US" sz="2400" b="1">
                <a:solidFill>
                  <a:schemeClr val="tx2"/>
                </a:solidFill>
              </a:rPr>
              <a:t>介護</a:t>
            </a:r>
            <a:r>
              <a:rPr kumimoji="1" lang="en-US" altLang="ja-JP" sz="2400" b="1" dirty="0">
                <a:solidFill>
                  <a:schemeClr val="tx2"/>
                </a:solidFill>
              </a:rPr>
              <a:t>】 </a:t>
            </a:r>
            <a:r>
              <a:rPr kumimoji="1" lang="ja-JP" altLang="en-US" sz="2400" b="1">
                <a:solidFill>
                  <a:schemeClr val="tx2"/>
                </a:solidFill>
              </a:rPr>
              <a:t>ご利用事例</a:t>
            </a:r>
            <a:endParaRPr lang="ja-JP" altLang="en-US" sz="2400" b="1">
              <a:solidFill>
                <a:schemeClr val="tx2"/>
              </a:solidFill>
            </a:endParaRPr>
          </a:p>
        </p:txBody>
      </p:sp>
      <p:sp>
        <p:nvSpPr>
          <p:cNvPr id="3" name="三角形 2">
            <a:extLst>
              <a:ext uri="{FF2B5EF4-FFF2-40B4-BE49-F238E27FC236}">
                <a16:creationId xmlns:a16="http://schemas.microsoft.com/office/drawing/2014/main" id="{68049CD1-1A85-BF58-57A7-66B92FACC3A0}"/>
              </a:ext>
            </a:extLst>
          </p:cNvPr>
          <p:cNvSpPr/>
          <p:nvPr/>
        </p:nvSpPr>
        <p:spPr>
          <a:xfrm rot="10800000">
            <a:off x="4791382" y="4768919"/>
            <a:ext cx="1060704" cy="385762"/>
          </a:xfrm>
          <a:prstGeom prst="triangl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0" name="Rounded Rectangle 4">
            <a:extLst>
              <a:ext uri="{FF2B5EF4-FFF2-40B4-BE49-F238E27FC236}">
                <a16:creationId xmlns:a16="http://schemas.microsoft.com/office/drawing/2014/main" id="{8ACCFC33-7B1E-95D0-0DAC-97898C2F63D1}"/>
              </a:ext>
            </a:extLst>
          </p:cNvPr>
          <p:cNvSpPr/>
          <p:nvPr/>
        </p:nvSpPr>
        <p:spPr>
          <a:xfrm>
            <a:off x="628364" y="5240536"/>
            <a:ext cx="3005424" cy="1744854"/>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accent1"/>
                </a:solidFill>
                <a:latin typeface="Meiryo UI" panose="020B0604030504040204" pitchFamily="34" charset="-128"/>
                <a:ea typeface="Meiryo UI" panose="020B0604030504040204" pitchFamily="34" charset="-128"/>
              </a:rPr>
              <a:t>掲載期間</a:t>
            </a:r>
            <a:endParaRPr lang="en-US" altLang="ja-JP" dirty="0">
              <a:solidFill>
                <a:schemeClr val="accent1"/>
              </a:solidFill>
              <a:latin typeface="Meiryo UI" panose="020B0604030504040204" pitchFamily="34" charset="-128"/>
              <a:ea typeface="Meiryo UI" panose="020B0604030504040204" pitchFamily="34" charset="-128"/>
            </a:endParaRPr>
          </a:p>
          <a:p>
            <a:pPr algn="ctr"/>
            <a:r>
              <a:rPr lang="en-US" altLang="ja-JP" dirty="0">
                <a:solidFill>
                  <a:schemeClr val="accent1"/>
                </a:solidFill>
                <a:latin typeface="Meiryo UI" panose="020B0604030504040204" pitchFamily="34" charset="-128"/>
                <a:ea typeface="Meiryo UI" panose="020B0604030504040204" pitchFamily="34" charset="-128"/>
              </a:rPr>
              <a:t>1.5</a:t>
            </a:r>
            <a:r>
              <a:rPr lang="ja-JP" altLang="en-US">
                <a:solidFill>
                  <a:schemeClr val="accent1"/>
                </a:solidFill>
                <a:latin typeface="Meiryo UI" panose="020B0604030504040204" pitchFamily="34" charset="-128"/>
                <a:ea typeface="Meiryo UI" panose="020B0604030504040204" pitchFamily="34" charset="-128"/>
              </a:rPr>
              <a:t>ヶ月目</a:t>
            </a:r>
            <a:endParaRPr lang="en-JP" dirty="0">
              <a:solidFill>
                <a:schemeClr val="accent1"/>
              </a:solidFill>
              <a:latin typeface="Meiryo UI" panose="020B0604030504040204" pitchFamily="34" charset="-128"/>
              <a:ea typeface="Meiryo UI" panose="020B0604030504040204" pitchFamily="34" charset="-128"/>
            </a:endParaRPr>
          </a:p>
        </p:txBody>
      </p:sp>
      <p:sp>
        <p:nvSpPr>
          <p:cNvPr id="11" name="Rounded Rectangle 4">
            <a:extLst>
              <a:ext uri="{FF2B5EF4-FFF2-40B4-BE49-F238E27FC236}">
                <a16:creationId xmlns:a16="http://schemas.microsoft.com/office/drawing/2014/main" id="{4FA981DC-A015-4C13-8A19-8A350A61AE69}"/>
              </a:ext>
            </a:extLst>
          </p:cNvPr>
          <p:cNvSpPr/>
          <p:nvPr/>
        </p:nvSpPr>
        <p:spPr>
          <a:xfrm>
            <a:off x="3843194" y="5251326"/>
            <a:ext cx="3005424" cy="1744854"/>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accent1"/>
                </a:solidFill>
                <a:latin typeface="Meiryo UI" panose="020B0604030504040204" pitchFamily="34" charset="-128"/>
                <a:ea typeface="Meiryo UI" panose="020B0604030504040204" pitchFamily="34" charset="-128"/>
              </a:rPr>
              <a:t>応募人数</a:t>
            </a:r>
            <a:endParaRPr lang="en-US" altLang="ja-JP" dirty="0">
              <a:solidFill>
                <a:schemeClr val="accent1"/>
              </a:solidFill>
              <a:latin typeface="Meiryo UI" panose="020B0604030504040204" pitchFamily="34" charset="-128"/>
              <a:ea typeface="Meiryo UI" panose="020B0604030504040204" pitchFamily="34" charset="-128"/>
            </a:endParaRPr>
          </a:p>
          <a:p>
            <a:pPr algn="ctr"/>
            <a:r>
              <a:rPr lang="en-US" altLang="ja-JP" dirty="0">
                <a:solidFill>
                  <a:schemeClr val="accent1"/>
                </a:solidFill>
                <a:latin typeface="Meiryo UI" panose="020B0604030504040204" pitchFamily="34" charset="-128"/>
                <a:ea typeface="Meiryo UI" panose="020B0604030504040204" pitchFamily="34" charset="-128"/>
              </a:rPr>
              <a:t>47</a:t>
            </a:r>
            <a:r>
              <a:rPr lang="ja-JP" altLang="en-US">
                <a:solidFill>
                  <a:schemeClr val="accent1"/>
                </a:solidFill>
                <a:latin typeface="Meiryo UI" panose="020B0604030504040204" pitchFamily="34" charset="-128"/>
                <a:ea typeface="Meiryo UI" panose="020B0604030504040204" pitchFamily="34" charset="-128"/>
              </a:rPr>
              <a:t>名</a:t>
            </a:r>
            <a:endParaRPr lang="en-JP" dirty="0">
              <a:solidFill>
                <a:schemeClr val="accent1"/>
              </a:solidFill>
              <a:latin typeface="Meiryo UI" panose="020B0604030504040204" pitchFamily="34" charset="-128"/>
              <a:ea typeface="Meiryo UI" panose="020B0604030504040204" pitchFamily="34" charset="-128"/>
            </a:endParaRPr>
          </a:p>
        </p:txBody>
      </p:sp>
      <p:sp>
        <p:nvSpPr>
          <p:cNvPr id="13" name="Rounded Rectangle 4">
            <a:extLst>
              <a:ext uri="{FF2B5EF4-FFF2-40B4-BE49-F238E27FC236}">
                <a16:creationId xmlns:a16="http://schemas.microsoft.com/office/drawing/2014/main" id="{D6F2F900-D20D-5193-4B47-680B76576D2F}"/>
              </a:ext>
            </a:extLst>
          </p:cNvPr>
          <p:cNvSpPr/>
          <p:nvPr/>
        </p:nvSpPr>
        <p:spPr>
          <a:xfrm>
            <a:off x="7058025" y="5240536"/>
            <a:ext cx="3005424" cy="1744854"/>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accent1"/>
                </a:solidFill>
                <a:latin typeface="Meiryo UI" panose="020B0604030504040204" pitchFamily="34" charset="-128"/>
                <a:ea typeface="Meiryo UI" panose="020B0604030504040204" pitchFamily="34" charset="-128"/>
              </a:rPr>
              <a:t>採用人数</a:t>
            </a:r>
            <a:endParaRPr lang="en-US" altLang="ja-JP" dirty="0">
              <a:solidFill>
                <a:schemeClr val="accent1"/>
              </a:solidFill>
              <a:latin typeface="Meiryo UI" panose="020B0604030504040204" pitchFamily="34" charset="-128"/>
              <a:ea typeface="Meiryo UI" panose="020B0604030504040204" pitchFamily="34" charset="-128"/>
            </a:endParaRPr>
          </a:p>
          <a:p>
            <a:pPr algn="ctr"/>
            <a:r>
              <a:rPr lang="en-US" altLang="ja-JP" dirty="0">
                <a:solidFill>
                  <a:schemeClr val="accent1"/>
                </a:solidFill>
                <a:latin typeface="Meiryo UI" panose="020B0604030504040204" pitchFamily="34" charset="-128"/>
                <a:ea typeface="Meiryo UI" panose="020B0604030504040204" pitchFamily="34" charset="-128"/>
              </a:rPr>
              <a:t>2</a:t>
            </a:r>
            <a:r>
              <a:rPr lang="ja-JP" altLang="en-US">
                <a:solidFill>
                  <a:schemeClr val="accent1"/>
                </a:solidFill>
                <a:latin typeface="Meiryo UI" panose="020B0604030504040204" pitchFamily="34" charset="-128"/>
                <a:ea typeface="Meiryo UI" panose="020B0604030504040204" pitchFamily="34" charset="-128"/>
              </a:rPr>
              <a:t>名</a:t>
            </a:r>
            <a:endParaRPr lang="en-JP" dirty="0">
              <a:solidFill>
                <a:schemeClr val="accent1"/>
              </a:solidFill>
              <a:latin typeface="Meiryo UI" panose="020B0604030504040204" pitchFamily="34" charset="-128"/>
              <a:ea typeface="Meiryo UI" panose="020B0604030504040204" pitchFamily="34" charset="-128"/>
            </a:endParaRPr>
          </a:p>
        </p:txBody>
      </p:sp>
      <p:sp>
        <p:nvSpPr>
          <p:cNvPr id="15" name="角丸四角形 14">
            <a:extLst>
              <a:ext uri="{FF2B5EF4-FFF2-40B4-BE49-F238E27FC236}">
                <a16:creationId xmlns:a16="http://schemas.microsoft.com/office/drawing/2014/main" id="{A0923271-FA8A-9AE9-B2D5-F334E7E79A95}"/>
              </a:ext>
            </a:extLst>
          </p:cNvPr>
          <p:cNvSpPr/>
          <p:nvPr/>
        </p:nvSpPr>
        <p:spPr>
          <a:xfrm>
            <a:off x="309559" y="837813"/>
            <a:ext cx="10072688" cy="914400"/>
          </a:xfrm>
          <a:prstGeom prst="roundRect">
            <a:avLst/>
          </a:prstGeom>
          <a:solidFill>
            <a:schemeClr val="accent1"/>
          </a:solidFill>
          <a:ln>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a:t>愛知県／正社員／介護</a:t>
            </a:r>
          </a:p>
        </p:txBody>
      </p:sp>
      <p:sp>
        <p:nvSpPr>
          <p:cNvPr id="16" name="正方形/長方形 15">
            <a:extLst>
              <a:ext uri="{FF2B5EF4-FFF2-40B4-BE49-F238E27FC236}">
                <a16:creationId xmlns:a16="http://schemas.microsoft.com/office/drawing/2014/main" id="{58388F85-2E26-E508-D8C3-04D5688B1CB1}"/>
              </a:ext>
            </a:extLst>
          </p:cNvPr>
          <p:cNvSpPr/>
          <p:nvPr/>
        </p:nvSpPr>
        <p:spPr>
          <a:xfrm>
            <a:off x="4213699" y="1978567"/>
            <a:ext cx="5330351" cy="25077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AutoShape 3">
            <a:extLst>
              <a:ext uri="{FF2B5EF4-FFF2-40B4-BE49-F238E27FC236}">
                <a16:creationId xmlns:a16="http://schemas.microsoft.com/office/drawing/2014/main" id="{EA5FB86A-96BF-6563-7BA7-5FA68832C45A}"/>
              </a:ext>
            </a:extLst>
          </p:cNvPr>
          <p:cNvSpPr>
            <a:spLocks noChangeArrowheads="1"/>
          </p:cNvSpPr>
          <p:nvPr/>
        </p:nvSpPr>
        <p:spPr bwMode="auto">
          <a:xfrm>
            <a:off x="6284752" y="2105329"/>
            <a:ext cx="1127732" cy="62068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Aft>
                <a:spcPts val="975"/>
              </a:spcAft>
            </a:pPr>
            <a:r>
              <a:rPr lang="en-US" altLang="ja-JP" sz="1600" b="1" dirty="0">
                <a:latin typeface="Meiryo UI" panose="020B0604030504040204" pitchFamily="34" charset="-128"/>
                <a:ea typeface="Meiryo UI" panose="020B0604030504040204" pitchFamily="34" charset="-128"/>
                <a:cs typeface="メイリオ" pitchFamily="50" charset="-128"/>
              </a:rPr>
              <a:t>〈</a:t>
            </a:r>
            <a:r>
              <a:rPr lang="ja-JP" altLang="en-US" sz="1600" b="1">
                <a:latin typeface="Meiryo UI" panose="020B0604030504040204" pitchFamily="34" charset="-128"/>
                <a:ea typeface="Meiryo UI" panose="020B0604030504040204" pitchFamily="34" charset="-128"/>
                <a:cs typeface="メイリオ" pitchFamily="50" charset="-128"/>
              </a:rPr>
              <a:t>求人概要</a:t>
            </a:r>
            <a:r>
              <a:rPr lang="en-US" altLang="ja-JP" sz="1600" b="1" dirty="0">
                <a:latin typeface="Meiryo UI" panose="020B0604030504040204" pitchFamily="34" charset="-128"/>
                <a:ea typeface="Meiryo UI" panose="020B0604030504040204" pitchFamily="34" charset="-128"/>
                <a:cs typeface="メイリオ" pitchFamily="50" charset="-128"/>
              </a:rPr>
              <a:t>〉</a:t>
            </a:r>
          </a:p>
          <a:p>
            <a:pPr algn="just">
              <a:spcAft>
                <a:spcPts val="975"/>
              </a:spcAft>
            </a:pPr>
            <a:r>
              <a:rPr lang="ja-JP" altLang="en-US" sz="1600">
                <a:latin typeface="Meiryo UI" panose="020B0604030504040204" pitchFamily="34" charset="-128"/>
                <a:ea typeface="Meiryo UI" panose="020B0604030504040204" pitchFamily="34" charset="-128"/>
                <a:cs typeface="メイリオ" pitchFamily="50" charset="-128"/>
              </a:rPr>
              <a:t>　</a:t>
            </a:r>
            <a:r>
              <a:rPr lang="ja-JP" altLang="en-US" sz="1200">
                <a:solidFill>
                  <a:schemeClr val="accent1"/>
                </a:solidFill>
                <a:latin typeface="Meiryo UI" panose="020B0604030504040204" pitchFamily="34" charset="-128"/>
                <a:ea typeface="Meiryo UI" panose="020B0604030504040204" pitchFamily="34" charset="-128"/>
                <a:cs typeface="メイリオ" pitchFamily="50" charset="-128"/>
              </a:rPr>
              <a:t>     　　</a:t>
            </a:r>
            <a:r>
              <a:rPr lang="en-US" altLang="ja-JP" sz="1200" dirty="0">
                <a:solidFill>
                  <a:schemeClr val="accent1"/>
                </a:solidFill>
                <a:latin typeface="Meiryo UI" panose="020B0604030504040204" pitchFamily="34" charset="-128"/>
                <a:ea typeface="Meiryo UI" panose="020B0604030504040204" pitchFamily="34" charset="-128"/>
                <a:cs typeface="メイリオ" pitchFamily="50" charset="-128"/>
              </a:rPr>
              <a:t> </a:t>
            </a:r>
            <a:endParaRPr lang="ja-JP" altLang="en-US" sz="1600" b="1" dirty="0">
              <a:solidFill>
                <a:schemeClr val="accent1"/>
              </a:solidFill>
              <a:latin typeface="Meiryo UI" panose="020B0604030504040204" pitchFamily="34" charset="-128"/>
              <a:ea typeface="Meiryo UI" panose="020B0604030504040204" pitchFamily="34" charset="-128"/>
              <a:cs typeface="メイリオ" pitchFamily="50" charset="-128"/>
            </a:endParaRPr>
          </a:p>
        </p:txBody>
      </p:sp>
      <p:sp>
        <p:nvSpPr>
          <p:cNvPr id="18" name="AutoShape 3">
            <a:extLst>
              <a:ext uri="{FF2B5EF4-FFF2-40B4-BE49-F238E27FC236}">
                <a16:creationId xmlns:a16="http://schemas.microsoft.com/office/drawing/2014/main" id="{2C1A7DDC-25D7-3BED-B421-02A4EB0A0CFE}"/>
              </a:ext>
            </a:extLst>
          </p:cNvPr>
          <p:cNvSpPr>
            <a:spLocks noChangeArrowheads="1"/>
          </p:cNvSpPr>
          <p:nvPr/>
        </p:nvSpPr>
        <p:spPr bwMode="auto">
          <a:xfrm>
            <a:off x="5148262" y="2538156"/>
            <a:ext cx="4535774" cy="174406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勤務地：愛知県名古屋市・豊田市</a:t>
            </a:r>
            <a:endParaRPr lang="en-US" altLang="ja-JP" sz="1600" b="1" dirty="0">
              <a:latin typeface="Meiryo UI" panose="020B0604030504040204" pitchFamily="34" charset="-128"/>
              <a:ea typeface="Meiryo UI" panose="020B0604030504040204" pitchFamily="34" charset="-128"/>
              <a:cs typeface="メイリオ" pitchFamily="50" charset="-128"/>
            </a:endParaRPr>
          </a:p>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雇用形態：正社員</a:t>
            </a:r>
            <a:endParaRPr lang="en-US" altLang="ja-JP" sz="1600" b="1" dirty="0">
              <a:latin typeface="Meiryo UI" panose="020B0604030504040204" pitchFamily="34" charset="-128"/>
              <a:ea typeface="Meiryo UI" panose="020B0604030504040204" pitchFamily="34" charset="-128"/>
              <a:cs typeface="メイリオ" pitchFamily="50" charset="-128"/>
            </a:endParaRPr>
          </a:p>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業務内容：デイサービスでの介護業務全般</a:t>
            </a:r>
            <a:endParaRPr lang="en-US" altLang="ja-JP" sz="1600" b="1" dirty="0">
              <a:latin typeface="Meiryo UI" panose="020B0604030504040204" pitchFamily="34" charset="-128"/>
              <a:ea typeface="Meiryo UI" panose="020B0604030504040204" pitchFamily="34" charset="-128"/>
              <a:cs typeface="メイリオ" pitchFamily="50" charset="-128"/>
            </a:endParaRPr>
          </a:p>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給与：月給</a:t>
            </a:r>
            <a:r>
              <a:rPr lang="en-US" altLang="ja-JP" sz="1600" b="1" dirty="0">
                <a:latin typeface="Meiryo UI" panose="020B0604030504040204" pitchFamily="34" charset="-128"/>
                <a:ea typeface="Meiryo UI" panose="020B0604030504040204" pitchFamily="34" charset="-128"/>
                <a:cs typeface="メイリオ" pitchFamily="50" charset="-128"/>
              </a:rPr>
              <a:t>20</a:t>
            </a:r>
            <a:r>
              <a:rPr lang="ja-JP" altLang="en-US" sz="1600" b="1">
                <a:latin typeface="Meiryo UI" panose="020B0604030504040204" pitchFamily="34" charset="-128"/>
                <a:ea typeface="Meiryo UI" panose="020B0604030504040204" pitchFamily="34" charset="-128"/>
                <a:cs typeface="メイリオ" pitchFamily="50" charset="-128"/>
              </a:rPr>
              <a:t>万円</a:t>
            </a:r>
            <a:r>
              <a:rPr lang="en-US" altLang="ja-JP" sz="1600" b="1" dirty="0">
                <a:latin typeface="Meiryo UI" panose="020B0604030504040204" pitchFamily="34" charset="-128"/>
                <a:ea typeface="Meiryo UI" panose="020B0604030504040204" pitchFamily="34" charset="-128"/>
                <a:cs typeface="メイリオ" pitchFamily="50" charset="-128"/>
              </a:rPr>
              <a:t>〜</a:t>
            </a:r>
          </a:p>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日本語レベル：日常会話・全く書けない</a:t>
            </a:r>
            <a:r>
              <a:rPr lang="en-US" altLang="ja-JP" sz="1600" b="1" dirty="0">
                <a:latin typeface="Meiryo UI" panose="020B0604030504040204" pitchFamily="34" charset="-128"/>
                <a:ea typeface="Meiryo UI" panose="020B0604030504040204" pitchFamily="34" charset="-128"/>
                <a:cs typeface="メイリオ" pitchFamily="50" charset="-128"/>
              </a:rPr>
              <a:t>〜</a:t>
            </a:r>
            <a:r>
              <a:rPr lang="ja-JP" altLang="en-US" sz="1600" b="1">
                <a:latin typeface="Meiryo UI" panose="020B0604030504040204" pitchFamily="34" charset="-128"/>
                <a:ea typeface="Meiryo UI" panose="020B0604030504040204" pitchFamily="34" charset="-128"/>
                <a:cs typeface="メイリオ" pitchFamily="50" charset="-128"/>
              </a:rPr>
              <a:t>読めない可</a:t>
            </a:r>
            <a:endParaRPr lang="en-US" altLang="ja-JP" sz="1600" b="1" dirty="0">
              <a:latin typeface="Meiryo UI" panose="020B0604030504040204" pitchFamily="34" charset="-128"/>
              <a:ea typeface="Meiryo UI" panose="020B0604030504040204" pitchFamily="34" charset="-128"/>
              <a:cs typeface="メイリオ" pitchFamily="50" charset="-128"/>
            </a:endParaRPr>
          </a:p>
        </p:txBody>
      </p:sp>
      <p:sp>
        <p:nvSpPr>
          <p:cNvPr id="5" name="AutoShape 3">
            <a:extLst>
              <a:ext uri="{FF2B5EF4-FFF2-40B4-BE49-F238E27FC236}">
                <a16:creationId xmlns:a16="http://schemas.microsoft.com/office/drawing/2014/main" id="{86C8424B-DD3E-1A8E-DCEC-20A3CC7814AD}"/>
              </a:ext>
            </a:extLst>
          </p:cNvPr>
          <p:cNvSpPr>
            <a:spLocks noChangeArrowheads="1"/>
          </p:cNvSpPr>
          <p:nvPr/>
        </p:nvSpPr>
        <p:spPr bwMode="auto">
          <a:xfrm>
            <a:off x="1168400" y="4495800"/>
            <a:ext cx="2463800" cy="16158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Aft>
                <a:spcPts val="975"/>
              </a:spcAft>
            </a:pPr>
            <a:r>
              <a:rPr lang="en-US" altLang="ja-JP" sz="1050" b="1" dirty="0">
                <a:solidFill>
                  <a:schemeClr val="accent3"/>
                </a:solidFill>
                <a:latin typeface="Meiryo UI" panose="020B0604030504040204" pitchFamily="34" charset="-128"/>
                <a:ea typeface="Meiryo UI" panose="020B0604030504040204" pitchFamily="34" charset="-128"/>
                <a:cs typeface="メイリオ" pitchFamily="50" charset="-128"/>
              </a:rPr>
              <a:t>※SNS</a:t>
            </a:r>
            <a:r>
              <a:rPr lang="ja-JP" altLang="en-US" sz="1050" b="1">
                <a:solidFill>
                  <a:schemeClr val="accent3"/>
                </a:solidFill>
                <a:latin typeface="Meiryo UI" panose="020B0604030504040204" pitchFamily="34" charset="-128"/>
                <a:ea typeface="Meiryo UI" panose="020B0604030504040204" pitchFamily="34" charset="-128"/>
                <a:cs typeface="メイリオ" pitchFamily="50" charset="-128"/>
              </a:rPr>
              <a:t>広告イメージ</a:t>
            </a:r>
            <a:r>
              <a:rPr lang="en-US" altLang="ja-JP" sz="1050" b="1" dirty="0">
                <a:solidFill>
                  <a:schemeClr val="accent3"/>
                </a:solidFill>
                <a:latin typeface="Meiryo UI" panose="020B0604030504040204" pitchFamily="34" charset="-128"/>
                <a:ea typeface="Meiryo UI" panose="020B0604030504040204" pitchFamily="34" charset="-128"/>
                <a:cs typeface="メイリオ" pitchFamily="50" charset="-128"/>
              </a:rPr>
              <a:t>photo</a:t>
            </a:r>
            <a:endParaRPr lang="ja-JP" altLang="en-US" sz="1050" b="1" dirty="0">
              <a:solidFill>
                <a:schemeClr val="accent3"/>
              </a:solidFill>
              <a:latin typeface="Meiryo UI" panose="020B0604030504040204" pitchFamily="34" charset="-128"/>
              <a:ea typeface="Meiryo UI" panose="020B0604030504040204" pitchFamily="34" charset="-128"/>
              <a:cs typeface="メイリオ" pitchFamily="50" charset="-128"/>
            </a:endParaRPr>
          </a:p>
        </p:txBody>
      </p:sp>
      <p:pic>
        <p:nvPicPr>
          <p:cNvPr id="2" name="図 1" descr="ダイアグラム, テキスト&#10;&#10;自動的に生成された説明">
            <a:extLst>
              <a:ext uri="{FF2B5EF4-FFF2-40B4-BE49-F238E27FC236}">
                <a16:creationId xmlns:a16="http://schemas.microsoft.com/office/drawing/2014/main" id="{B542257E-B16E-E530-83A8-74E401EFE9F8}"/>
              </a:ext>
            </a:extLst>
          </p:cNvPr>
          <p:cNvPicPr>
            <a:picLocks noChangeAspect="1"/>
          </p:cNvPicPr>
          <p:nvPr/>
        </p:nvPicPr>
        <p:blipFill>
          <a:blip r:embed="rId3"/>
          <a:stretch>
            <a:fillRect/>
          </a:stretch>
        </p:blipFill>
        <p:spPr>
          <a:xfrm>
            <a:off x="1156911" y="2013200"/>
            <a:ext cx="2484647" cy="2484647"/>
          </a:xfrm>
          <a:prstGeom prst="rect">
            <a:avLst/>
          </a:prstGeom>
        </p:spPr>
      </p:pic>
    </p:spTree>
    <p:extLst>
      <p:ext uri="{BB962C8B-B14F-4D97-AF65-F5344CB8AC3E}">
        <p14:creationId xmlns:p14="http://schemas.microsoft.com/office/powerpoint/2010/main" val="40338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4">
            <a:extLst>
              <a:ext uri="{FF2B5EF4-FFF2-40B4-BE49-F238E27FC236}">
                <a16:creationId xmlns:a16="http://schemas.microsoft.com/office/drawing/2014/main" id="{882B0495-B765-BE57-D3C3-50AEBFC77009}"/>
              </a:ext>
            </a:extLst>
          </p:cNvPr>
          <p:cNvSpPr/>
          <p:nvPr/>
        </p:nvSpPr>
        <p:spPr>
          <a:xfrm>
            <a:off x="589534" y="936135"/>
            <a:ext cx="9512742" cy="3736140"/>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latin typeface="Meiryo UI" panose="020B0604030504040204" pitchFamily="34" charset="-128"/>
              <a:ea typeface="Meiryo UI" panose="020B0604030504040204" pitchFamily="34" charset="-128"/>
            </a:endParaRPr>
          </a:p>
        </p:txBody>
      </p:sp>
      <p:sp>
        <p:nvSpPr>
          <p:cNvPr id="4" name="字幕 3">
            <a:extLst>
              <a:ext uri="{FF2B5EF4-FFF2-40B4-BE49-F238E27FC236}">
                <a16:creationId xmlns:a16="http://schemas.microsoft.com/office/drawing/2014/main" id="{D6D1544A-7AA2-00C5-91F2-FF39EBB7DC3F}"/>
              </a:ext>
            </a:extLst>
          </p:cNvPr>
          <p:cNvSpPr>
            <a:spLocks noGrp="1"/>
          </p:cNvSpPr>
          <p:nvPr>
            <p:ph type="subTitle" idx="1"/>
          </p:nvPr>
        </p:nvSpPr>
        <p:spPr>
          <a:xfrm>
            <a:off x="176527" y="23379"/>
            <a:ext cx="8042682" cy="689084"/>
          </a:xfrm>
        </p:spPr>
        <p:txBody>
          <a:bodyPr/>
          <a:lstStyle/>
          <a:p>
            <a:pPr algn="l">
              <a:lnSpc>
                <a:spcPct val="150000"/>
              </a:lnSpc>
            </a:pPr>
            <a:r>
              <a:rPr kumimoji="1" lang="en-US" altLang="ja-JP" sz="2400" b="1" dirty="0">
                <a:solidFill>
                  <a:schemeClr val="tx2"/>
                </a:solidFill>
              </a:rPr>
              <a:t>【</a:t>
            </a:r>
            <a:r>
              <a:rPr kumimoji="1" lang="ja-JP" altLang="en-US" sz="2400" b="1">
                <a:solidFill>
                  <a:schemeClr val="tx2"/>
                </a:solidFill>
              </a:rPr>
              <a:t>介護</a:t>
            </a:r>
            <a:r>
              <a:rPr kumimoji="1" lang="en-US" altLang="ja-JP" sz="2400" b="1" dirty="0">
                <a:solidFill>
                  <a:schemeClr val="tx2"/>
                </a:solidFill>
              </a:rPr>
              <a:t>】 </a:t>
            </a:r>
            <a:r>
              <a:rPr kumimoji="1" lang="ja-JP" altLang="en-US" sz="2400" b="1">
                <a:solidFill>
                  <a:schemeClr val="tx2"/>
                </a:solidFill>
              </a:rPr>
              <a:t>ご利用事例</a:t>
            </a:r>
            <a:endParaRPr lang="ja-JP" altLang="en-US" sz="2400" b="1">
              <a:solidFill>
                <a:schemeClr val="tx2"/>
              </a:solidFill>
            </a:endParaRPr>
          </a:p>
        </p:txBody>
      </p:sp>
      <p:sp>
        <p:nvSpPr>
          <p:cNvPr id="3" name="三角形 2">
            <a:extLst>
              <a:ext uri="{FF2B5EF4-FFF2-40B4-BE49-F238E27FC236}">
                <a16:creationId xmlns:a16="http://schemas.microsoft.com/office/drawing/2014/main" id="{68049CD1-1A85-BF58-57A7-66B92FACC3A0}"/>
              </a:ext>
            </a:extLst>
          </p:cNvPr>
          <p:cNvSpPr/>
          <p:nvPr/>
        </p:nvSpPr>
        <p:spPr>
          <a:xfrm rot="10800000">
            <a:off x="4791382" y="4768919"/>
            <a:ext cx="1060704" cy="385762"/>
          </a:xfrm>
          <a:prstGeom prst="triangl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0" name="Rounded Rectangle 4">
            <a:extLst>
              <a:ext uri="{FF2B5EF4-FFF2-40B4-BE49-F238E27FC236}">
                <a16:creationId xmlns:a16="http://schemas.microsoft.com/office/drawing/2014/main" id="{8ACCFC33-7B1E-95D0-0DAC-97898C2F63D1}"/>
              </a:ext>
            </a:extLst>
          </p:cNvPr>
          <p:cNvSpPr/>
          <p:nvPr/>
        </p:nvSpPr>
        <p:spPr>
          <a:xfrm>
            <a:off x="628364" y="5240536"/>
            <a:ext cx="3005424" cy="1744854"/>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accent1"/>
                </a:solidFill>
                <a:latin typeface="Meiryo UI" panose="020B0604030504040204" pitchFamily="34" charset="-128"/>
                <a:ea typeface="Meiryo UI" panose="020B0604030504040204" pitchFamily="34" charset="-128"/>
              </a:rPr>
              <a:t>掲載期間</a:t>
            </a:r>
            <a:endParaRPr lang="en-US" altLang="ja-JP" dirty="0">
              <a:solidFill>
                <a:schemeClr val="accent1"/>
              </a:solidFill>
              <a:latin typeface="Meiryo UI" panose="020B0604030504040204" pitchFamily="34" charset="-128"/>
              <a:ea typeface="Meiryo UI" panose="020B0604030504040204" pitchFamily="34" charset="-128"/>
            </a:endParaRPr>
          </a:p>
          <a:p>
            <a:pPr algn="ctr"/>
            <a:r>
              <a:rPr lang="en-US" altLang="ja-JP" dirty="0">
                <a:solidFill>
                  <a:schemeClr val="accent1"/>
                </a:solidFill>
                <a:latin typeface="Meiryo UI" panose="020B0604030504040204" pitchFamily="34" charset="-128"/>
                <a:ea typeface="Meiryo UI" panose="020B0604030504040204" pitchFamily="34" charset="-128"/>
              </a:rPr>
              <a:t>3.5</a:t>
            </a:r>
            <a:r>
              <a:rPr lang="ja-JP" altLang="en-US">
                <a:solidFill>
                  <a:schemeClr val="accent1"/>
                </a:solidFill>
                <a:latin typeface="Meiryo UI" panose="020B0604030504040204" pitchFamily="34" charset="-128"/>
                <a:ea typeface="Meiryo UI" panose="020B0604030504040204" pitchFamily="34" charset="-128"/>
              </a:rPr>
              <a:t>ヶ月目</a:t>
            </a:r>
            <a:endParaRPr lang="en-JP" dirty="0">
              <a:solidFill>
                <a:schemeClr val="accent1"/>
              </a:solidFill>
              <a:latin typeface="Meiryo UI" panose="020B0604030504040204" pitchFamily="34" charset="-128"/>
              <a:ea typeface="Meiryo UI" panose="020B0604030504040204" pitchFamily="34" charset="-128"/>
            </a:endParaRPr>
          </a:p>
        </p:txBody>
      </p:sp>
      <p:sp>
        <p:nvSpPr>
          <p:cNvPr id="11" name="Rounded Rectangle 4">
            <a:extLst>
              <a:ext uri="{FF2B5EF4-FFF2-40B4-BE49-F238E27FC236}">
                <a16:creationId xmlns:a16="http://schemas.microsoft.com/office/drawing/2014/main" id="{4FA981DC-A015-4C13-8A19-8A350A61AE69}"/>
              </a:ext>
            </a:extLst>
          </p:cNvPr>
          <p:cNvSpPr/>
          <p:nvPr/>
        </p:nvSpPr>
        <p:spPr>
          <a:xfrm>
            <a:off x="3843194" y="5251326"/>
            <a:ext cx="3005424" cy="1744854"/>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accent1"/>
                </a:solidFill>
                <a:latin typeface="Meiryo UI" panose="020B0604030504040204" pitchFamily="34" charset="-128"/>
                <a:ea typeface="Meiryo UI" panose="020B0604030504040204" pitchFamily="34" charset="-128"/>
              </a:rPr>
              <a:t>応募人数</a:t>
            </a:r>
            <a:endParaRPr lang="en-US" altLang="ja-JP" dirty="0">
              <a:solidFill>
                <a:schemeClr val="accent1"/>
              </a:solidFill>
              <a:latin typeface="Meiryo UI" panose="020B0604030504040204" pitchFamily="34" charset="-128"/>
              <a:ea typeface="Meiryo UI" panose="020B0604030504040204" pitchFamily="34" charset="-128"/>
            </a:endParaRPr>
          </a:p>
          <a:p>
            <a:pPr algn="ctr"/>
            <a:r>
              <a:rPr lang="en-US" altLang="ja-JP" dirty="0">
                <a:solidFill>
                  <a:schemeClr val="accent1"/>
                </a:solidFill>
                <a:latin typeface="Meiryo UI" panose="020B0604030504040204" pitchFamily="34" charset="-128"/>
                <a:ea typeface="Meiryo UI" panose="020B0604030504040204" pitchFamily="34" charset="-128"/>
              </a:rPr>
              <a:t>73</a:t>
            </a:r>
            <a:r>
              <a:rPr lang="ja-JP" altLang="en-US">
                <a:solidFill>
                  <a:schemeClr val="accent1"/>
                </a:solidFill>
                <a:latin typeface="Meiryo UI" panose="020B0604030504040204" pitchFamily="34" charset="-128"/>
                <a:ea typeface="Meiryo UI" panose="020B0604030504040204" pitchFamily="34" charset="-128"/>
              </a:rPr>
              <a:t>名</a:t>
            </a:r>
            <a:endParaRPr lang="en-JP" dirty="0">
              <a:solidFill>
                <a:schemeClr val="accent1"/>
              </a:solidFill>
              <a:latin typeface="Meiryo UI" panose="020B0604030504040204" pitchFamily="34" charset="-128"/>
              <a:ea typeface="Meiryo UI" panose="020B0604030504040204" pitchFamily="34" charset="-128"/>
            </a:endParaRPr>
          </a:p>
        </p:txBody>
      </p:sp>
      <p:sp>
        <p:nvSpPr>
          <p:cNvPr id="13" name="Rounded Rectangle 4">
            <a:extLst>
              <a:ext uri="{FF2B5EF4-FFF2-40B4-BE49-F238E27FC236}">
                <a16:creationId xmlns:a16="http://schemas.microsoft.com/office/drawing/2014/main" id="{D6F2F900-D20D-5193-4B47-680B76576D2F}"/>
              </a:ext>
            </a:extLst>
          </p:cNvPr>
          <p:cNvSpPr/>
          <p:nvPr/>
        </p:nvSpPr>
        <p:spPr>
          <a:xfrm>
            <a:off x="7058025" y="5240536"/>
            <a:ext cx="3005424" cy="1744854"/>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accent1"/>
                </a:solidFill>
                <a:latin typeface="Meiryo UI" panose="020B0604030504040204" pitchFamily="34" charset="-128"/>
                <a:ea typeface="Meiryo UI" panose="020B0604030504040204" pitchFamily="34" charset="-128"/>
              </a:rPr>
              <a:t>採用人数</a:t>
            </a:r>
            <a:endParaRPr lang="en-US" altLang="ja-JP" dirty="0">
              <a:solidFill>
                <a:schemeClr val="accent1"/>
              </a:solidFill>
              <a:latin typeface="Meiryo UI" panose="020B0604030504040204" pitchFamily="34" charset="-128"/>
              <a:ea typeface="Meiryo UI" panose="020B0604030504040204" pitchFamily="34" charset="-128"/>
            </a:endParaRPr>
          </a:p>
          <a:p>
            <a:pPr algn="ctr"/>
            <a:r>
              <a:rPr lang="en-US" altLang="ja-JP" dirty="0">
                <a:solidFill>
                  <a:schemeClr val="accent1"/>
                </a:solidFill>
                <a:latin typeface="Meiryo UI" panose="020B0604030504040204" pitchFamily="34" charset="-128"/>
                <a:ea typeface="Meiryo UI" panose="020B0604030504040204" pitchFamily="34" charset="-128"/>
              </a:rPr>
              <a:t>5</a:t>
            </a:r>
            <a:r>
              <a:rPr lang="ja-JP" altLang="en-US">
                <a:solidFill>
                  <a:schemeClr val="accent1"/>
                </a:solidFill>
                <a:latin typeface="Meiryo UI" panose="020B0604030504040204" pitchFamily="34" charset="-128"/>
                <a:ea typeface="Meiryo UI" panose="020B0604030504040204" pitchFamily="34" charset="-128"/>
              </a:rPr>
              <a:t>名</a:t>
            </a:r>
            <a:endParaRPr lang="en-JP" dirty="0">
              <a:solidFill>
                <a:schemeClr val="accent1"/>
              </a:solidFill>
              <a:latin typeface="Meiryo UI" panose="020B0604030504040204" pitchFamily="34" charset="-128"/>
              <a:ea typeface="Meiryo UI" panose="020B0604030504040204" pitchFamily="34" charset="-128"/>
            </a:endParaRPr>
          </a:p>
        </p:txBody>
      </p:sp>
      <p:sp>
        <p:nvSpPr>
          <p:cNvPr id="15" name="角丸四角形 14">
            <a:extLst>
              <a:ext uri="{FF2B5EF4-FFF2-40B4-BE49-F238E27FC236}">
                <a16:creationId xmlns:a16="http://schemas.microsoft.com/office/drawing/2014/main" id="{A0923271-FA8A-9AE9-B2D5-F334E7E79A95}"/>
              </a:ext>
            </a:extLst>
          </p:cNvPr>
          <p:cNvSpPr/>
          <p:nvPr/>
        </p:nvSpPr>
        <p:spPr>
          <a:xfrm>
            <a:off x="309559" y="837813"/>
            <a:ext cx="10072688" cy="914400"/>
          </a:xfrm>
          <a:prstGeom prst="roundRect">
            <a:avLst/>
          </a:prstGeom>
          <a:solidFill>
            <a:schemeClr val="accent1"/>
          </a:solidFill>
          <a:ln>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a:t>東京都／正社員／介護</a:t>
            </a:r>
          </a:p>
        </p:txBody>
      </p:sp>
      <p:sp>
        <p:nvSpPr>
          <p:cNvPr id="16" name="正方形/長方形 15">
            <a:extLst>
              <a:ext uri="{FF2B5EF4-FFF2-40B4-BE49-F238E27FC236}">
                <a16:creationId xmlns:a16="http://schemas.microsoft.com/office/drawing/2014/main" id="{58388F85-2E26-E508-D8C3-04D5688B1CB1}"/>
              </a:ext>
            </a:extLst>
          </p:cNvPr>
          <p:cNvSpPr/>
          <p:nvPr/>
        </p:nvSpPr>
        <p:spPr>
          <a:xfrm>
            <a:off x="4213699" y="1978567"/>
            <a:ext cx="5330351" cy="25077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AutoShape 3">
            <a:extLst>
              <a:ext uri="{FF2B5EF4-FFF2-40B4-BE49-F238E27FC236}">
                <a16:creationId xmlns:a16="http://schemas.microsoft.com/office/drawing/2014/main" id="{EA5FB86A-96BF-6563-7BA7-5FA68832C45A}"/>
              </a:ext>
            </a:extLst>
          </p:cNvPr>
          <p:cNvSpPr>
            <a:spLocks noChangeArrowheads="1"/>
          </p:cNvSpPr>
          <p:nvPr/>
        </p:nvSpPr>
        <p:spPr bwMode="auto">
          <a:xfrm>
            <a:off x="6284752" y="2105329"/>
            <a:ext cx="1127732" cy="62068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Aft>
                <a:spcPts val="975"/>
              </a:spcAft>
            </a:pPr>
            <a:r>
              <a:rPr lang="en-US" altLang="ja-JP" sz="1600" b="1" dirty="0">
                <a:latin typeface="Meiryo UI" panose="020B0604030504040204" pitchFamily="34" charset="-128"/>
                <a:ea typeface="Meiryo UI" panose="020B0604030504040204" pitchFamily="34" charset="-128"/>
                <a:cs typeface="メイリオ" pitchFamily="50" charset="-128"/>
              </a:rPr>
              <a:t>〈</a:t>
            </a:r>
            <a:r>
              <a:rPr lang="ja-JP" altLang="en-US" sz="1600" b="1">
                <a:latin typeface="Meiryo UI" panose="020B0604030504040204" pitchFamily="34" charset="-128"/>
                <a:ea typeface="Meiryo UI" panose="020B0604030504040204" pitchFamily="34" charset="-128"/>
                <a:cs typeface="メイリオ" pitchFamily="50" charset="-128"/>
              </a:rPr>
              <a:t>求人概要</a:t>
            </a:r>
            <a:r>
              <a:rPr lang="en-US" altLang="ja-JP" sz="1600" b="1" dirty="0">
                <a:latin typeface="Meiryo UI" panose="020B0604030504040204" pitchFamily="34" charset="-128"/>
                <a:ea typeface="Meiryo UI" panose="020B0604030504040204" pitchFamily="34" charset="-128"/>
                <a:cs typeface="メイリオ" pitchFamily="50" charset="-128"/>
              </a:rPr>
              <a:t>〉</a:t>
            </a:r>
          </a:p>
          <a:p>
            <a:pPr algn="just">
              <a:spcAft>
                <a:spcPts val="975"/>
              </a:spcAft>
            </a:pPr>
            <a:r>
              <a:rPr lang="ja-JP" altLang="en-US" sz="1600">
                <a:latin typeface="Meiryo UI" panose="020B0604030504040204" pitchFamily="34" charset="-128"/>
                <a:ea typeface="Meiryo UI" panose="020B0604030504040204" pitchFamily="34" charset="-128"/>
                <a:cs typeface="メイリオ" pitchFamily="50" charset="-128"/>
              </a:rPr>
              <a:t>　</a:t>
            </a:r>
            <a:r>
              <a:rPr lang="ja-JP" altLang="en-US" sz="1200">
                <a:solidFill>
                  <a:schemeClr val="accent1"/>
                </a:solidFill>
                <a:latin typeface="Meiryo UI" panose="020B0604030504040204" pitchFamily="34" charset="-128"/>
                <a:ea typeface="Meiryo UI" panose="020B0604030504040204" pitchFamily="34" charset="-128"/>
                <a:cs typeface="メイリオ" pitchFamily="50" charset="-128"/>
              </a:rPr>
              <a:t>     　　</a:t>
            </a:r>
            <a:r>
              <a:rPr lang="en-US" altLang="ja-JP" sz="1200" dirty="0">
                <a:solidFill>
                  <a:schemeClr val="accent1"/>
                </a:solidFill>
                <a:latin typeface="Meiryo UI" panose="020B0604030504040204" pitchFamily="34" charset="-128"/>
                <a:ea typeface="Meiryo UI" panose="020B0604030504040204" pitchFamily="34" charset="-128"/>
                <a:cs typeface="メイリオ" pitchFamily="50" charset="-128"/>
              </a:rPr>
              <a:t> </a:t>
            </a:r>
            <a:endParaRPr lang="ja-JP" altLang="en-US" sz="1600" b="1" dirty="0">
              <a:solidFill>
                <a:schemeClr val="accent1"/>
              </a:solidFill>
              <a:latin typeface="Meiryo UI" panose="020B0604030504040204" pitchFamily="34" charset="-128"/>
              <a:ea typeface="Meiryo UI" panose="020B0604030504040204" pitchFamily="34" charset="-128"/>
              <a:cs typeface="メイリオ" pitchFamily="50" charset="-128"/>
            </a:endParaRPr>
          </a:p>
        </p:txBody>
      </p:sp>
      <p:sp>
        <p:nvSpPr>
          <p:cNvPr id="18" name="AutoShape 3">
            <a:extLst>
              <a:ext uri="{FF2B5EF4-FFF2-40B4-BE49-F238E27FC236}">
                <a16:creationId xmlns:a16="http://schemas.microsoft.com/office/drawing/2014/main" id="{2C1A7DDC-25D7-3BED-B421-02A4EB0A0CFE}"/>
              </a:ext>
            </a:extLst>
          </p:cNvPr>
          <p:cNvSpPr>
            <a:spLocks noChangeArrowheads="1"/>
          </p:cNvSpPr>
          <p:nvPr/>
        </p:nvSpPr>
        <p:spPr bwMode="auto">
          <a:xfrm>
            <a:off x="5148262" y="2538156"/>
            <a:ext cx="4535774" cy="174406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勤務地：東京都新宿区・中野区</a:t>
            </a:r>
            <a:endParaRPr lang="en-US" altLang="ja-JP" sz="1600" b="1" dirty="0">
              <a:latin typeface="Meiryo UI" panose="020B0604030504040204" pitchFamily="34" charset="-128"/>
              <a:ea typeface="Meiryo UI" panose="020B0604030504040204" pitchFamily="34" charset="-128"/>
              <a:cs typeface="メイリオ" pitchFamily="50" charset="-128"/>
            </a:endParaRPr>
          </a:p>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雇用形態：正社員</a:t>
            </a:r>
            <a:endParaRPr lang="en-US" altLang="ja-JP" sz="1600" b="1" dirty="0">
              <a:latin typeface="Meiryo UI" panose="020B0604030504040204" pitchFamily="34" charset="-128"/>
              <a:ea typeface="Meiryo UI" panose="020B0604030504040204" pitchFamily="34" charset="-128"/>
              <a:cs typeface="メイリオ" pitchFamily="50" charset="-128"/>
            </a:endParaRPr>
          </a:p>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業務内容：訪問介護業務　生活援助・身体介護</a:t>
            </a:r>
            <a:endParaRPr lang="en-US" altLang="ja-JP" sz="1600" b="1" dirty="0">
              <a:latin typeface="Meiryo UI" panose="020B0604030504040204" pitchFamily="34" charset="-128"/>
              <a:ea typeface="Meiryo UI" panose="020B0604030504040204" pitchFamily="34" charset="-128"/>
              <a:cs typeface="メイリオ" pitchFamily="50" charset="-128"/>
            </a:endParaRPr>
          </a:p>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給与：月給</a:t>
            </a:r>
            <a:r>
              <a:rPr lang="en-US" altLang="ja-JP" sz="1600" b="1" dirty="0">
                <a:latin typeface="Meiryo UI" panose="020B0604030504040204" pitchFamily="34" charset="-128"/>
                <a:ea typeface="Meiryo UI" panose="020B0604030504040204" pitchFamily="34" charset="-128"/>
                <a:cs typeface="メイリオ" pitchFamily="50" charset="-128"/>
              </a:rPr>
              <a:t>23</a:t>
            </a:r>
            <a:r>
              <a:rPr lang="ja-JP" altLang="en-US" sz="1600" b="1">
                <a:latin typeface="Meiryo UI" panose="020B0604030504040204" pitchFamily="34" charset="-128"/>
                <a:ea typeface="Meiryo UI" panose="020B0604030504040204" pitchFamily="34" charset="-128"/>
                <a:cs typeface="メイリオ" pitchFamily="50" charset="-128"/>
              </a:rPr>
              <a:t>万円</a:t>
            </a:r>
            <a:r>
              <a:rPr lang="en-US" altLang="ja-JP" sz="1600" b="1" dirty="0">
                <a:latin typeface="Meiryo UI" panose="020B0604030504040204" pitchFamily="34" charset="-128"/>
                <a:ea typeface="Meiryo UI" panose="020B0604030504040204" pitchFamily="34" charset="-128"/>
                <a:cs typeface="メイリオ" pitchFamily="50" charset="-128"/>
              </a:rPr>
              <a:t>〜</a:t>
            </a:r>
          </a:p>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日本語レベル：日常会話・</a:t>
            </a:r>
            <a:r>
              <a:rPr lang="en-US" altLang="ja-JP" sz="1600" b="1" dirty="0">
                <a:latin typeface="Meiryo UI" panose="020B0604030504040204" pitchFamily="34" charset="-128"/>
                <a:ea typeface="Meiryo UI" panose="020B0604030504040204" pitchFamily="34" charset="-128"/>
                <a:cs typeface="メイリオ" pitchFamily="50" charset="-128"/>
              </a:rPr>
              <a:t>N4</a:t>
            </a:r>
          </a:p>
        </p:txBody>
      </p:sp>
      <p:sp>
        <p:nvSpPr>
          <p:cNvPr id="5" name="AutoShape 3">
            <a:extLst>
              <a:ext uri="{FF2B5EF4-FFF2-40B4-BE49-F238E27FC236}">
                <a16:creationId xmlns:a16="http://schemas.microsoft.com/office/drawing/2014/main" id="{86C8424B-DD3E-1A8E-DCEC-20A3CC7814AD}"/>
              </a:ext>
            </a:extLst>
          </p:cNvPr>
          <p:cNvSpPr>
            <a:spLocks noChangeArrowheads="1"/>
          </p:cNvSpPr>
          <p:nvPr/>
        </p:nvSpPr>
        <p:spPr bwMode="auto">
          <a:xfrm>
            <a:off x="1168400" y="4495800"/>
            <a:ext cx="2463800" cy="16158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Aft>
                <a:spcPts val="975"/>
              </a:spcAft>
            </a:pPr>
            <a:r>
              <a:rPr lang="en-US" altLang="ja-JP" sz="1050" b="1" dirty="0">
                <a:solidFill>
                  <a:schemeClr val="accent3"/>
                </a:solidFill>
                <a:latin typeface="Meiryo UI" panose="020B0604030504040204" pitchFamily="34" charset="-128"/>
                <a:ea typeface="Meiryo UI" panose="020B0604030504040204" pitchFamily="34" charset="-128"/>
                <a:cs typeface="メイリオ" pitchFamily="50" charset="-128"/>
              </a:rPr>
              <a:t>※SNS</a:t>
            </a:r>
            <a:r>
              <a:rPr lang="ja-JP" altLang="en-US" sz="1050" b="1">
                <a:solidFill>
                  <a:schemeClr val="accent3"/>
                </a:solidFill>
                <a:latin typeface="Meiryo UI" panose="020B0604030504040204" pitchFamily="34" charset="-128"/>
                <a:ea typeface="Meiryo UI" panose="020B0604030504040204" pitchFamily="34" charset="-128"/>
                <a:cs typeface="メイリオ" pitchFamily="50" charset="-128"/>
              </a:rPr>
              <a:t>広告イメージ</a:t>
            </a:r>
            <a:r>
              <a:rPr lang="en-US" altLang="ja-JP" sz="1050" b="1" dirty="0">
                <a:solidFill>
                  <a:schemeClr val="accent3"/>
                </a:solidFill>
                <a:latin typeface="Meiryo UI" panose="020B0604030504040204" pitchFamily="34" charset="-128"/>
                <a:ea typeface="Meiryo UI" panose="020B0604030504040204" pitchFamily="34" charset="-128"/>
                <a:cs typeface="メイリオ" pitchFamily="50" charset="-128"/>
              </a:rPr>
              <a:t>photo</a:t>
            </a:r>
            <a:endParaRPr lang="ja-JP" altLang="en-US" sz="1050" b="1" dirty="0">
              <a:solidFill>
                <a:schemeClr val="accent3"/>
              </a:solidFill>
              <a:latin typeface="Meiryo UI" panose="020B0604030504040204" pitchFamily="34" charset="-128"/>
              <a:ea typeface="Meiryo UI" panose="020B0604030504040204" pitchFamily="34" charset="-128"/>
              <a:cs typeface="メイリオ" pitchFamily="50" charset="-128"/>
            </a:endParaRPr>
          </a:p>
        </p:txBody>
      </p:sp>
      <p:pic>
        <p:nvPicPr>
          <p:cNvPr id="7" name="図 6" descr="ダイアグラム, テキスト&#10;&#10;自動的に生成された説明">
            <a:extLst>
              <a:ext uri="{FF2B5EF4-FFF2-40B4-BE49-F238E27FC236}">
                <a16:creationId xmlns:a16="http://schemas.microsoft.com/office/drawing/2014/main" id="{2F7F08BB-AD73-09F6-2158-848662E375FE}"/>
              </a:ext>
            </a:extLst>
          </p:cNvPr>
          <p:cNvPicPr>
            <a:picLocks noChangeAspect="1"/>
          </p:cNvPicPr>
          <p:nvPr/>
        </p:nvPicPr>
        <p:blipFill>
          <a:blip r:embed="rId3"/>
          <a:stretch>
            <a:fillRect/>
          </a:stretch>
        </p:blipFill>
        <p:spPr>
          <a:xfrm>
            <a:off x="1156911" y="2013200"/>
            <a:ext cx="2484647" cy="2484647"/>
          </a:xfrm>
          <a:prstGeom prst="rect">
            <a:avLst/>
          </a:prstGeom>
        </p:spPr>
      </p:pic>
    </p:spTree>
    <p:extLst>
      <p:ext uri="{BB962C8B-B14F-4D97-AF65-F5344CB8AC3E}">
        <p14:creationId xmlns:p14="http://schemas.microsoft.com/office/powerpoint/2010/main" val="1327380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4">
            <a:extLst>
              <a:ext uri="{FF2B5EF4-FFF2-40B4-BE49-F238E27FC236}">
                <a16:creationId xmlns:a16="http://schemas.microsoft.com/office/drawing/2014/main" id="{882B0495-B765-BE57-D3C3-50AEBFC77009}"/>
              </a:ext>
            </a:extLst>
          </p:cNvPr>
          <p:cNvSpPr/>
          <p:nvPr/>
        </p:nvSpPr>
        <p:spPr>
          <a:xfrm>
            <a:off x="589534" y="936135"/>
            <a:ext cx="9512742" cy="3736140"/>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latin typeface="Meiryo UI" panose="020B0604030504040204" pitchFamily="34" charset="-128"/>
              <a:ea typeface="Meiryo UI" panose="020B0604030504040204" pitchFamily="34" charset="-128"/>
            </a:endParaRPr>
          </a:p>
        </p:txBody>
      </p:sp>
      <p:sp>
        <p:nvSpPr>
          <p:cNvPr id="4" name="字幕 3">
            <a:extLst>
              <a:ext uri="{FF2B5EF4-FFF2-40B4-BE49-F238E27FC236}">
                <a16:creationId xmlns:a16="http://schemas.microsoft.com/office/drawing/2014/main" id="{D6D1544A-7AA2-00C5-91F2-FF39EBB7DC3F}"/>
              </a:ext>
            </a:extLst>
          </p:cNvPr>
          <p:cNvSpPr>
            <a:spLocks noGrp="1"/>
          </p:cNvSpPr>
          <p:nvPr>
            <p:ph type="subTitle" idx="1"/>
          </p:nvPr>
        </p:nvSpPr>
        <p:spPr>
          <a:xfrm>
            <a:off x="176527" y="23379"/>
            <a:ext cx="8042682" cy="689084"/>
          </a:xfrm>
        </p:spPr>
        <p:txBody>
          <a:bodyPr/>
          <a:lstStyle/>
          <a:p>
            <a:pPr algn="l">
              <a:lnSpc>
                <a:spcPct val="150000"/>
              </a:lnSpc>
            </a:pPr>
            <a:r>
              <a:rPr kumimoji="1" lang="en-US" altLang="ja-JP" sz="2400" b="1" dirty="0">
                <a:solidFill>
                  <a:schemeClr val="tx2"/>
                </a:solidFill>
              </a:rPr>
              <a:t>【</a:t>
            </a:r>
            <a:r>
              <a:rPr kumimoji="1" lang="ja-JP" altLang="en-US" sz="2400" b="1">
                <a:solidFill>
                  <a:schemeClr val="tx2"/>
                </a:solidFill>
              </a:rPr>
              <a:t>介護</a:t>
            </a:r>
            <a:r>
              <a:rPr kumimoji="1" lang="en-US" altLang="ja-JP" sz="2400" b="1" dirty="0">
                <a:solidFill>
                  <a:schemeClr val="tx2"/>
                </a:solidFill>
              </a:rPr>
              <a:t>】 </a:t>
            </a:r>
            <a:r>
              <a:rPr kumimoji="1" lang="ja-JP" altLang="en-US" sz="2400" b="1">
                <a:solidFill>
                  <a:schemeClr val="tx2"/>
                </a:solidFill>
              </a:rPr>
              <a:t>ご利用事例</a:t>
            </a:r>
            <a:endParaRPr lang="ja-JP" altLang="en-US" sz="2400" b="1">
              <a:solidFill>
                <a:schemeClr val="tx2"/>
              </a:solidFill>
            </a:endParaRPr>
          </a:p>
        </p:txBody>
      </p:sp>
      <p:sp>
        <p:nvSpPr>
          <p:cNvPr id="3" name="三角形 2">
            <a:extLst>
              <a:ext uri="{FF2B5EF4-FFF2-40B4-BE49-F238E27FC236}">
                <a16:creationId xmlns:a16="http://schemas.microsoft.com/office/drawing/2014/main" id="{68049CD1-1A85-BF58-57A7-66B92FACC3A0}"/>
              </a:ext>
            </a:extLst>
          </p:cNvPr>
          <p:cNvSpPr/>
          <p:nvPr/>
        </p:nvSpPr>
        <p:spPr>
          <a:xfrm rot="10800000">
            <a:off x="4791382" y="4768919"/>
            <a:ext cx="1060704" cy="385762"/>
          </a:xfrm>
          <a:prstGeom prst="triangl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0" name="Rounded Rectangle 4">
            <a:extLst>
              <a:ext uri="{FF2B5EF4-FFF2-40B4-BE49-F238E27FC236}">
                <a16:creationId xmlns:a16="http://schemas.microsoft.com/office/drawing/2014/main" id="{8ACCFC33-7B1E-95D0-0DAC-97898C2F63D1}"/>
              </a:ext>
            </a:extLst>
          </p:cNvPr>
          <p:cNvSpPr/>
          <p:nvPr/>
        </p:nvSpPr>
        <p:spPr>
          <a:xfrm>
            <a:off x="628364" y="5240536"/>
            <a:ext cx="3005424" cy="1744854"/>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accent1"/>
                </a:solidFill>
                <a:latin typeface="Meiryo UI" panose="020B0604030504040204" pitchFamily="34" charset="-128"/>
                <a:ea typeface="Meiryo UI" panose="020B0604030504040204" pitchFamily="34" charset="-128"/>
              </a:rPr>
              <a:t>掲載期間</a:t>
            </a:r>
            <a:endParaRPr lang="en-US" altLang="ja-JP" dirty="0">
              <a:solidFill>
                <a:schemeClr val="accent1"/>
              </a:solidFill>
              <a:latin typeface="Meiryo UI" panose="020B0604030504040204" pitchFamily="34" charset="-128"/>
              <a:ea typeface="Meiryo UI" panose="020B0604030504040204" pitchFamily="34" charset="-128"/>
            </a:endParaRPr>
          </a:p>
          <a:p>
            <a:pPr algn="ctr"/>
            <a:r>
              <a:rPr lang="en-US" altLang="ja-JP" dirty="0">
                <a:solidFill>
                  <a:schemeClr val="accent1"/>
                </a:solidFill>
                <a:latin typeface="Meiryo UI" panose="020B0604030504040204" pitchFamily="34" charset="-128"/>
                <a:ea typeface="Meiryo UI" panose="020B0604030504040204" pitchFamily="34" charset="-128"/>
              </a:rPr>
              <a:t>6</a:t>
            </a:r>
            <a:r>
              <a:rPr lang="ja-JP" altLang="en-US">
                <a:solidFill>
                  <a:schemeClr val="accent1"/>
                </a:solidFill>
                <a:latin typeface="Meiryo UI" panose="020B0604030504040204" pitchFamily="34" charset="-128"/>
                <a:ea typeface="Meiryo UI" panose="020B0604030504040204" pitchFamily="34" charset="-128"/>
              </a:rPr>
              <a:t>ヶ月目</a:t>
            </a:r>
            <a:endParaRPr lang="en-JP" dirty="0">
              <a:solidFill>
                <a:schemeClr val="accent1"/>
              </a:solidFill>
              <a:latin typeface="Meiryo UI" panose="020B0604030504040204" pitchFamily="34" charset="-128"/>
              <a:ea typeface="Meiryo UI" panose="020B0604030504040204" pitchFamily="34" charset="-128"/>
            </a:endParaRPr>
          </a:p>
        </p:txBody>
      </p:sp>
      <p:sp>
        <p:nvSpPr>
          <p:cNvPr id="11" name="Rounded Rectangle 4">
            <a:extLst>
              <a:ext uri="{FF2B5EF4-FFF2-40B4-BE49-F238E27FC236}">
                <a16:creationId xmlns:a16="http://schemas.microsoft.com/office/drawing/2014/main" id="{4FA981DC-A015-4C13-8A19-8A350A61AE69}"/>
              </a:ext>
            </a:extLst>
          </p:cNvPr>
          <p:cNvSpPr/>
          <p:nvPr/>
        </p:nvSpPr>
        <p:spPr>
          <a:xfrm>
            <a:off x="3843194" y="5251326"/>
            <a:ext cx="3005424" cy="1744854"/>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accent1"/>
                </a:solidFill>
                <a:latin typeface="Meiryo UI" panose="020B0604030504040204" pitchFamily="34" charset="-128"/>
                <a:ea typeface="Meiryo UI" panose="020B0604030504040204" pitchFamily="34" charset="-128"/>
              </a:rPr>
              <a:t>応募人数</a:t>
            </a:r>
            <a:endParaRPr lang="en-US" altLang="ja-JP" dirty="0">
              <a:solidFill>
                <a:schemeClr val="accent1"/>
              </a:solidFill>
              <a:latin typeface="Meiryo UI" panose="020B0604030504040204" pitchFamily="34" charset="-128"/>
              <a:ea typeface="Meiryo UI" panose="020B0604030504040204" pitchFamily="34" charset="-128"/>
            </a:endParaRPr>
          </a:p>
          <a:p>
            <a:pPr algn="ctr"/>
            <a:r>
              <a:rPr lang="en-US" altLang="ja-JP" dirty="0">
                <a:solidFill>
                  <a:schemeClr val="accent1"/>
                </a:solidFill>
                <a:latin typeface="Meiryo UI" panose="020B0604030504040204" pitchFamily="34" charset="-128"/>
                <a:ea typeface="Meiryo UI" panose="020B0604030504040204" pitchFamily="34" charset="-128"/>
              </a:rPr>
              <a:t>232</a:t>
            </a:r>
            <a:r>
              <a:rPr lang="ja-JP" altLang="en-US">
                <a:solidFill>
                  <a:schemeClr val="accent1"/>
                </a:solidFill>
                <a:latin typeface="Meiryo UI" panose="020B0604030504040204" pitchFamily="34" charset="-128"/>
                <a:ea typeface="Meiryo UI" panose="020B0604030504040204" pitchFamily="34" charset="-128"/>
              </a:rPr>
              <a:t>名</a:t>
            </a:r>
            <a:endParaRPr lang="en-JP" dirty="0">
              <a:solidFill>
                <a:schemeClr val="accent1"/>
              </a:solidFill>
              <a:latin typeface="Meiryo UI" panose="020B0604030504040204" pitchFamily="34" charset="-128"/>
              <a:ea typeface="Meiryo UI" panose="020B0604030504040204" pitchFamily="34" charset="-128"/>
            </a:endParaRPr>
          </a:p>
        </p:txBody>
      </p:sp>
      <p:sp>
        <p:nvSpPr>
          <p:cNvPr id="13" name="Rounded Rectangle 4">
            <a:extLst>
              <a:ext uri="{FF2B5EF4-FFF2-40B4-BE49-F238E27FC236}">
                <a16:creationId xmlns:a16="http://schemas.microsoft.com/office/drawing/2014/main" id="{D6F2F900-D20D-5193-4B47-680B76576D2F}"/>
              </a:ext>
            </a:extLst>
          </p:cNvPr>
          <p:cNvSpPr/>
          <p:nvPr/>
        </p:nvSpPr>
        <p:spPr>
          <a:xfrm>
            <a:off x="7058025" y="5240536"/>
            <a:ext cx="3005424" cy="1744854"/>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accent1"/>
                </a:solidFill>
                <a:latin typeface="Meiryo UI" panose="020B0604030504040204" pitchFamily="34" charset="-128"/>
                <a:ea typeface="Meiryo UI" panose="020B0604030504040204" pitchFamily="34" charset="-128"/>
              </a:rPr>
              <a:t>採用人数</a:t>
            </a:r>
            <a:endParaRPr lang="en-US" altLang="ja-JP" dirty="0">
              <a:solidFill>
                <a:schemeClr val="accent1"/>
              </a:solidFill>
              <a:latin typeface="Meiryo UI" panose="020B0604030504040204" pitchFamily="34" charset="-128"/>
              <a:ea typeface="Meiryo UI" panose="020B0604030504040204" pitchFamily="34" charset="-128"/>
            </a:endParaRPr>
          </a:p>
          <a:p>
            <a:pPr algn="ctr"/>
            <a:r>
              <a:rPr lang="en-US" altLang="ja-JP" dirty="0">
                <a:solidFill>
                  <a:schemeClr val="accent1"/>
                </a:solidFill>
                <a:latin typeface="Meiryo UI" panose="020B0604030504040204" pitchFamily="34" charset="-128"/>
                <a:ea typeface="Meiryo UI" panose="020B0604030504040204" pitchFamily="34" charset="-128"/>
              </a:rPr>
              <a:t>3</a:t>
            </a:r>
            <a:r>
              <a:rPr lang="ja-JP" altLang="en-US">
                <a:solidFill>
                  <a:schemeClr val="accent1"/>
                </a:solidFill>
                <a:latin typeface="Meiryo UI" panose="020B0604030504040204" pitchFamily="34" charset="-128"/>
                <a:ea typeface="Meiryo UI" panose="020B0604030504040204" pitchFamily="34" charset="-128"/>
              </a:rPr>
              <a:t>名</a:t>
            </a:r>
            <a:endParaRPr lang="en-JP" dirty="0">
              <a:solidFill>
                <a:schemeClr val="accent1"/>
              </a:solidFill>
              <a:latin typeface="Meiryo UI" panose="020B0604030504040204" pitchFamily="34" charset="-128"/>
              <a:ea typeface="Meiryo UI" panose="020B0604030504040204" pitchFamily="34" charset="-128"/>
            </a:endParaRPr>
          </a:p>
        </p:txBody>
      </p:sp>
      <p:sp>
        <p:nvSpPr>
          <p:cNvPr id="15" name="角丸四角形 14">
            <a:extLst>
              <a:ext uri="{FF2B5EF4-FFF2-40B4-BE49-F238E27FC236}">
                <a16:creationId xmlns:a16="http://schemas.microsoft.com/office/drawing/2014/main" id="{A0923271-FA8A-9AE9-B2D5-F334E7E79A95}"/>
              </a:ext>
            </a:extLst>
          </p:cNvPr>
          <p:cNvSpPr/>
          <p:nvPr/>
        </p:nvSpPr>
        <p:spPr>
          <a:xfrm>
            <a:off x="309559" y="837813"/>
            <a:ext cx="10072688" cy="914400"/>
          </a:xfrm>
          <a:prstGeom prst="roundRect">
            <a:avLst/>
          </a:prstGeom>
          <a:solidFill>
            <a:schemeClr val="accent1"/>
          </a:solidFill>
          <a:ln>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a:t>東京都／パートタイム／介護</a:t>
            </a:r>
          </a:p>
        </p:txBody>
      </p:sp>
      <p:sp>
        <p:nvSpPr>
          <p:cNvPr id="16" name="正方形/長方形 15">
            <a:extLst>
              <a:ext uri="{FF2B5EF4-FFF2-40B4-BE49-F238E27FC236}">
                <a16:creationId xmlns:a16="http://schemas.microsoft.com/office/drawing/2014/main" id="{58388F85-2E26-E508-D8C3-04D5688B1CB1}"/>
              </a:ext>
            </a:extLst>
          </p:cNvPr>
          <p:cNvSpPr/>
          <p:nvPr/>
        </p:nvSpPr>
        <p:spPr>
          <a:xfrm>
            <a:off x="4213699" y="1978567"/>
            <a:ext cx="5330351" cy="25077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AutoShape 3">
            <a:extLst>
              <a:ext uri="{FF2B5EF4-FFF2-40B4-BE49-F238E27FC236}">
                <a16:creationId xmlns:a16="http://schemas.microsoft.com/office/drawing/2014/main" id="{EA5FB86A-96BF-6563-7BA7-5FA68832C45A}"/>
              </a:ext>
            </a:extLst>
          </p:cNvPr>
          <p:cNvSpPr>
            <a:spLocks noChangeArrowheads="1"/>
          </p:cNvSpPr>
          <p:nvPr/>
        </p:nvSpPr>
        <p:spPr bwMode="auto">
          <a:xfrm>
            <a:off x="6284752" y="2105329"/>
            <a:ext cx="1127732" cy="62068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Aft>
                <a:spcPts val="975"/>
              </a:spcAft>
            </a:pPr>
            <a:r>
              <a:rPr lang="en-US" altLang="ja-JP" sz="1600" b="1" dirty="0">
                <a:latin typeface="Meiryo UI" panose="020B0604030504040204" pitchFamily="34" charset="-128"/>
                <a:ea typeface="Meiryo UI" panose="020B0604030504040204" pitchFamily="34" charset="-128"/>
                <a:cs typeface="メイリオ" pitchFamily="50" charset="-128"/>
              </a:rPr>
              <a:t>〈</a:t>
            </a:r>
            <a:r>
              <a:rPr lang="ja-JP" altLang="en-US" sz="1600" b="1">
                <a:latin typeface="Meiryo UI" panose="020B0604030504040204" pitchFamily="34" charset="-128"/>
                <a:ea typeface="Meiryo UI" panose="020B0604030504040204" pitchFamily="34" charset="-128"/>
                <a:cs typeface="メイリオ" pitchFamily="50" charset="-128"/>
              </a:rPr>
              <a:t>求人概要</a:t>
            </a:r>
            <a:r>
              <a:rPr lang="en-US" altLang="ja-JP" sz="1600" b="1" dirty="0">
                <a:latin typeface="Meiryo UI" panose="020B0604030504040204" pitchFamily="34" charset="-128"/>
                <a:ea typeface="Meiryo UI" panose="020B0604030504040204" pitchFamily="34" charset="-128"/>
                <a:cs typeface="メイリオ" pitchFamily="50" charset="-128"/>
              </a:rPr>
              <a:t>〉</a:t>
            </a:r>
          </a:p>
          <a:p>
            <a:pPr algn="just">
              <a:spcAft>
                <a:spcPts val="975"/>
              </a:spcAft>
            </a:pPr>
            <a:r>
              <a:rPr lang="ja-JP" altLang="en-US" sz="1600">
                <a:latin typeface="Meiryo UI" panose="020B0604030504040204" pitchFamily="34" charset="-128"/>
                <a:ea typeface="Meiryo UI" panose="020B0604030504040204" pitchFamily="34" charset="-128"/>
                <a:cs typeface="メイリオ" pitchFamily="50" charset="-128"/>
              </a:rPr>
              <a:t>　</a:t>
            </a:r>
            <a:r>
              <a:rPr lang="ja-JP" altLang="en-US" sz="1200">
                <a:solidFill>
                  <a:schemeClr val="accent1"/>
                </a:solidFill>
                <a:latin typeface="Meiryo UI" panose="020B0604030504040204" pitchFamily="34" charset="-128"/>
                <a:ea typeface="Meiryo UI" panose="020B0604030504040204" pitchFamily="34" charset="-128"/>
                <a:cs typeface="メイリオ" pitchFamily="50" charset="-128"/>
              </a:rPr>
              <a:t>     　　</a:t>
            </a:r>
            <a:r>
              <a:rPr lang="en-US" altLang="ja-JP" sz="1200" dirty="0">
                <a:solidFill>
                  <a:schemeClr val="accent1"/>
                </a:solidFill>
                <a:latin typeface="Meiryo UI" panose="020B0604030504040204" pitchFamily="34" charset="-128"/>
                <a:ea typeface="Meiryo UI" panose="020B0604030504040204" pitchFamily="34" charset="-128"/>
                <a:cs typeface="メイリオ" pitchFamily="50" charset="-128"/>
              </a:rPr>
              <a:t> </a:t>
            </a:r>
            <a:endParaRPr lang="ja-JP" altLang="en-US" sz="1600" b="1" dirty="0">
              <a:solidFill>
                <a:schemeClr val="accent1"/>
              </a:solidFill>
              <a:latin typeface="Meiryo UI" panose="020B0604030504040204" pitchFamily="34" charset="-128"/>
              <a:ea typeface="Meiryo UI" panose="020B0604030504040204" pitchFamily="34" charset="-128"/>
              <a:cs typeface="メイリオ" pitchFamily="50" charset="-128"/>
            </a:endParaRPr>
          </a:p>
        </p:txBody>
      </p:sp>
      <p:sp>
        <p:nvSpPr>
          <p:cNvPr id="18" name="AutoShape 3">
            <a:extLst>
              <a:ext uri="{FF2B5EF4-FFF2-40B4-BE49-F238E27FC236}">
                <a16:creationId xmlns:a16="http://schemas.microsoft.com/office/drawing/2014/main" id="{2C1A7DDC-25D7-3BED-B421-02A4EB0A0CFE}"/>
              </a:ext>
            </a:extLst>
          </p:cNvPr>
          <p:cNvSpPr>
            <a:spLocks noChangeArrowheads="1"/>
          </p:cNvSpPr>
          <p:nvPr/>
        </p:nvSpPr>
        <p:spPr bwMode="auto">
          <a:xfrm>
            <a:off x="5148262" y="2538156"/>
            <a:ext cx="4535774" cy="174406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勤務地：東京都・神奈川・埼玉</a:t>
            </a:r>
            <a:endParaRPr lang="en-US" altLang="ja-JP" sz="1600" b="1" dirty="0">
              <a:latin typeface="Meiryo UI" panose="020B0604030504040204" pitchFamily="34" charset="-128"/>
              <a:ea typeface="Meiryo UI" panose="020B0604030504040204" pitchFamily="34" charset="-128"/>
              <a:cs typeface="メイリオ" pitchFamily="50" charset="-128"/>
            </a:endParaRPr>
          </a:p>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雇用形態：パートタイム</a:t>
            </a:r>
            <a:endParaRPr lang="en-US" altLang="ja-JP" sz="1600" b="1" dirty="0">
              <a:latin typeface="Meiryo UI" panose="020B0604030504040204" pitchFamily="34" charset="-128"/>
              <a:ea typeface="Meiryo UI" panose="020B0604030504040204" pitchFamily="34" charset="-128"/>
              <a:cs typeface="メイリオ" pitchFamily="50" charset="-128"/>
            </a:endParaRPr>
          </a:p>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業務内容：入居者の生活サポート</a:t>
            </a:r>
            <a:endParaRPr lang="en-US" altLang="ja-JP" sz="1600" b="1" dirty="0">
              <a:latin typeface="Meiryo UI" panose="020B0604030504040204" pitchFamily="34" charset="-128"/>
              <a:ea typeface="Meiryo UI" panose="020B0604030504040204" pitchFamily="34" charset="-128"/>
              <a:cs typeface="メイリオ" pitchFamily="50" charset="-128"/>
            </a:endParaRPr>
          </a:p>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給与：月給</a:t>
            </a:r>
            <a:r>
              <a:rPr lang="en-US" altLang="ja-JP" sz="1600" b="1" dirty="0">
                <a:latin typeface="Meiryo UI" panose="020B0604030504040204" pitchFamily="34" charset="-128"/>
                <a:ea typeface="Meiryo UI" panose="020B0604030504040204" pitchFamily="34" charset="-128"/>
                <a:cs typeface="メイリオ" pitchFamily="50" charset="-128"/>
              </a:rPr>
              <a:t>24</a:t>
            </a:r>
            <a:r>
              <a:rPr lang="ja-JP" altLang="en-US" sz="1600" b="1">
                <a:latin typeface="Meiryo UI" panose="020B0604030504040204" pitchFamily="34" charset="-128"/>
                <a:ea typeface="Meiryo UI" panose="020B0604030504040204" pitchFamily="34" charset="-128"/>
                <a:cs typeface="メイリオ" pitchFamily="50" charset="-128"/>
              </a:rPr>
              <a:t>万円</a:t>
            </a:r>
            <a:r>
              <a:rPr lang="en-US" altLang="ja-JP" sz="1600" b="1" dirty="0">
                <a:latin typeface="Meiryo UI" panose="020B0604030504040204" pitchFamily="34" charset="-128"/>
                <a:ea typeface="Meiryo UI" panose="020B0604030504040204" pitchFamily="34" charset="-128"/>
                <a:cs typeface="メイリオ" pitchFamily="50" charset="-128"/>
              </a:rPr>
              <a:t>〜</a:t>
            </a:r>
          </a:p>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日本語レベル：日常会話・ひらがなカタカナのみ可</a:t>
            </a:r>
            <a:endParaRPr lang="en-US" altLang="ja-JP" sz="1600" b="1" dirty="0">
              <a:latin typeface="Meiryo UI" panose="020B0604030504040204" pitchFamily="34" charset="-128"/>
              <a:ea typeface="Meiryo UI" panose="020B0604030504040204" pitchFamily="34" charset="-128"/>
              <a:cs typeface="メイリオ" pitchFamily="50" charset="-128"/>
            </a:endParaRPr>
          </a:p>
        </p:txBody>
      </p:sp>
      <p:sp>
        <p:nvSpPr>
          <p:cNvPr id="5" name="AutoShape 3">
            <a:extLst>
              <a:ext uri="{FF2B5EF4-FFF2-40B4-BE49-F238E27FC236}">
                <a16:creationId xmlns:a16="http://schemas.microsoft.com/office/drawing/2014/main" id="{86C8424B-DD3E-1A8E-DCEC-20A3CC7814AD}"/>
              </a:ext>
            </a:extLst>
          </p:cNvPr>
          <p:cNvSpPr>
            <a:spLocks noChangeArrowheads="1"/>
          </p:cNvSpPr>
          <p:nvPr/>
        </p:nvSpPr>
        <p:spPr bwMode="auto">
          <a:xfrm>
            <a:off x="1168400" y="4495800"/>
            <a:ext cx="2463800" cy="16158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Aft>
                <a:spcPts val="975"/>
              </a:spcAft>
            </a:pPr>
            <a:r>
              <a:rPr lang="en-US" altLang="ja-JP" sz="1050" b="1" dirty="0">
                <a:solidFill>
                  <a:schemeClr val="accent3"/>
                </a:solidFill>
                <a:latin typeface="Meiryo UI" panose="020B0604030504040204" pitchFamily="34" charset="-128"/>
                <a:ea typeface="Meiryo UI" panose="020B0604030504040204" pitchFamily="34" charset="-128"/>
                <a:cs typeface="メイリオ" pitchFamily="50" charset="-128"/>
              </a:rPr>
              <a:t>※SNS</a:t>
            </a:r>
            <a:r>
              <a:rPr lang="ja-JP" altLang="en-US" sz="1050" b="1">
                <a:solidFill>
                  <a:schemeClr val="accent3"/>
                </a:solidFill>
                <a:latin typeface="Meiryo UI" panose="020B0604030504040204" pitchFamily="34" charset="-128"/>
                <a:ea typeface="Meiryo UI" panose="020B0604030504040204" pitchFamily="34" charset="-128"/>
                <a:cs typeface="メイリオ" pitchFamily="50" charset="-128"/>
              </a:rPr>
              <a:t>広告イメージ</a:t>
            </a:r>
            <a:r>
              <a:rPr lang="en-US" altLang="ja-JP" sz="1050" b="1" dirty="0">
                <a:solidFill>
                  <a:schemeClr val="accent3"/>
                </a:solidFill>
                <a:latin typeface="Meiryo UI" panose="020B0604030504040204" pitchFamily="34" charset="-128"/>
                <a:ea typeface="Meiryo UI" panose="020B0604030504040204" pitchFamily="34" charset="-128"/>
                <a:cs typeface="メイリオ" pitchFamily="50" charset="-128"/>
              </a:rPr>
              <a:t>photo</a:t>
            </a:r>
            <a:endParaRPr lang="ja-JP" altLang="en-US" sz="1050" b="1" dirty="0">
              <a:solidFill>
                <a:schemeClr val="accent3"/>
              </a:solidFill>
              <a:latin typeface="Meiryo UI" panose="020B0604030504040204" pitchFamily="34" charset="-128"/>
              <a:ea typeface="Meiryo UI" panose="020B0604030504040204" pitchFamily="34" charset="-128"/>
              <a:cs typeface="メイリオ" pitchFamily="50" charset="-128"/>
            </a:endParaRPr>
          </a:p>
        </p:txBody>
      </p:sp>
      <p:pic>
        <p:nvPicPr>
          <p:cNvPr id="2" name="図 1" descr="ダイアグラム, テキスト&#10;&#10;自動的に生成された説明">
            <a:extLst>
              <a:ext uri="{FF2B5EF4-FFF2-40B4-BE49-F238E27FC236}">
                <a16:creationId xmlns:a16="http://schemas.microsoft.com/office/drawing/2014/main" id="{B542257E-B16E-E530-83A8-74E401EFE9F8}"/>
              </a:ext>
            </a:extLst>
          </p:cNvPr>
          <p:cNvPicPr>
            <a:picLocks noChangeAspect="1"/>
          </p:cNvPicPr>
          <p:nvPr/>
        </p:nvPicPr>
        <p:blipFill>
          <a:blip r:embed="rId3"/>
          <a:stretch>
            <a:fillRect/>
          </a:stretch>
        </p:blipFill>
        <p:spPr>
          <a:xfrm>
            <a:off x="1156911" y="2013200"/>
            <a:ext cx="2484647" cy="2484647"/>
          </a:xfrm>
          <a:prstGeom prst="rect">
            <a:avLst/>
          </a:prstGeom>
        </p:spPr>
      </p:pic>
    </p:spTree>
    <p:extLst>
      <p:ext uri="{BB962C8B-B14F-4D97-AF65-F5344CB8AC3E}">
        <p14:creationId xmlns:p14="http://schemas.microsoft.com/office/powerpoint/2010/main" val="180854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4">
            <a:extLst>
              <a:ext uri="{FF2B5EF4-FFF2-40B4-BE49-F238E27FC236}">
                <a16:creationId xmlns:a16="http://schemas.microsoft.com/office/drawing/2014/main" id="{882B0495-B765-BE57-D3C3-50AEBFC77009}"/>
              </a:ext>
            </a:extLst>
          </p:cNvPr>
          <p:cNvSpPr/>
          <p:nvPr/>
        </p:nvSpPr>
        <p:spPr>
          <a:xfrm>
            <a:off x="589534" y="936135"/>
            <a:ext cx="9512742" cy="3736140"/>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latin typeface="Meiryo UI" panose="020B0604030504040204" pitchFamily="34" charset="-128"/>
              <a:ea typeface="Meiryo UI" panose="020B0604030504040204" pitchFamily="34" charset="-128"/>
            </a:endParaRPr>
          </a:p>
        </p:txBody>
      </p:sp>
      <p:sp>
        <p:nvSpPr>
          <p:cNvPr id="4" name="字幕 3">
            <a:extLst>
              <a:ext uri="{FF2B5EF4-FFF2-40B4-BE49-F238E27FC236}">
                <a16:creationId xmlns:a16="http://schemas.microsoft.com/office/drawing/2014/main" id="{D6D1544A-7AA2-00C5-91F2-FF39EBB7DC3F}"/>
              </a:ext>
            </a:extLst>
          </p:cNvPr>
          <p:cNvSpPr>
            <a:spLocks noGrp="1"/>
          </p:cNvSpPr>
          <p:nvPr>
            <p:ph type="subTitle" idx="1"/>
          </p:nvPr>
        </p:nvSpPr>
        <p:spPr>
          <a:xfrm>
            <a:off x="176527" y="23379"/>
            <a:ext cx="8042682" cy="689084"/>
          </a:xfrm>
        </p:spPr>
        <p:txBody>
          <a:bodyPr/>
          <a:lstStyle/>
          <a:p>
            <a:pPr algn="l">
              <a:lnSpc>
                <a:spcPct val="150000"/>
              </a:lnSpc>
            </a:pPr>
            <a:r>
              <a:rPr kumimoji="1" lang="en-US" altLang="ja-JP" sz="2400" b="1" dirty="0">
                <a:solidFill>
                  <a:schemeClr val="tx2"/>
                </a:solidFill>
              </a:rPr>
              <a:t>【</a:t>
            </a:r>
            <a:r>
              <a:rPr kumimoji="1" lang="ja-JP" altLang="en-US" sz="2400" b="1">
                <a:solidFill>
                  <a:schemeClr val="tx2"/>
                </a:solidFill>
              </a:rPr>
              <a:t>介護</a:t>
            </a:r>
            <a:r>
              <a:rPr kumimoji="1" lang="en-US" altLang="ja-JP" sz="2400" b="1" dirty="0">
                <a:solidFill>
                  <a:schemeClr val="tx2"/>
                </a:solidFill>
              </a:rPr>
              <a:t>】 </a:t>
            </a:r>
            <a:r>
              <a:rPr kumimoji="1" lang="ja-JP" altLang="en-US" sz="2400" b="1">
                <a:solidFill>
                  <a:schemeClr val="tx2"/>
                </a:solidFill>
              </a:rPr>
              <a:t>ご利用事例</a:t>
            </a:r>
            <a:endParaRPr lang="ja-JP" altLang="en-US" sz="2400" b="1">
              <a:solidFill>
                <a:schemeClr val="tx2"/>
              </a:solidFill>
            </a:endParaRPr>
          </a:p>
        </p:txBody>
      </p:sp>
      <p:sp>
        <p:nvSpPr>
          <p:cNvPr id="3" name="三角形 2">
            <a:extLst>
              <a:ext uri="{FF2B5EF4-FFF2-40B4-BE49-F238E27FC236}">
                <a16:creationId xmlns:a16="http://schemas.microsoft.com/office/drawing/2014/main" id="{68049CD1-1A85-BF58-57A7-66B92FACC3A0}"/>
              </a:ext>
            </a:extLst>
          </p:cNvPr>
          <p:cNvSpPr/>
          <p:nvPr/>
        </p:nvSpPr>
        <p:spPr>
          <a:xfrm rot="10800000">
            <a:off x="4791382" y="4768919"/>
            <a:ext cx="1060704" cy="385762"/>
          </a:xfrm>
          <a:prstGeom prst="triangl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0" name="Rounded Rectangle 4">
            <a:extLst>
              <a:ext uri="{FF2B5EF4-FFF2-40B4-BE49-F238E27FC236}">
                <a16:creationId xmlns:a16="http://schemas.microsoft.com/office/drawing/2014/main" id="{8ACCFC33-7B1E-95D0-0DAC-97898C2F63D1}"/>
              </a:ext>
            </a:extLst>
          </p:cNvPr>
          <p:cNvSpPr/>
          <p:nvPr/>
        </p:nvSpPr>
        <p:spPr>
          <a:xfrm>
            <a:off x="628364" y="5240536"/>
            <a:ext cx="3005424" cy="1744854"/>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accent1"/>
                </a:solidFill>
                <a:latin typeface="Meiryo UI" panose="020B0604030504040204" pitchFamily="34" charset="-128"/>
                <a:ea typeface="Meiryo UI" panose="020B0604030504040204" pitchFamily="34" charset="-128"/>
              </a:rPr>
              <a:t>掲載期間</a:t>
            </a:r>
            <a:endParaRPr lang="en-US" altLang="ja-JP" dirty="0">
              <a:solidFill>
                <a:schemeClr val="accent1"/>
              </a:solidFill>
              <a:latin typeface="Meiryo UI" panose="020B0604030504040204" pitchFamily="34" charset="-128"/>
              <a:ea typeface="Meiryo UI" panose="020B0604030504040204" pitchFamily="34" charset="-128"/>
            </a:endParaRPr>
          </a:p>
          <a:p>
            <a:pPr algn="ctr"/>
            <a:r>
              <a:rPr lang="en-US" altLang="ja-JP" dirty="0">
                <a:solidFill>
                  <a:schemeClr val="accent1"/>
                </a:solidFill>
                <a:latin typeface="Meiryo UI" panose="020B0604030504040204" pitchFamily="34" charset="-128"/>
                <a:ea typeface="Meiryo UI" panose="020B0604030504040204" pitchFamily="34" charset="-128"/>
              </a:rPr>
              <a:t>4</a:t>
            </a:r>
            <a:r>
              <a:rPr lang="ja-JP" altLang="en-US">
                <a:solidFill>
                  <a:schemeClr val="accent1"/>
                </a:solidFill>
                <a:latin typeface="Meiryo UI" panose="020B0604030504040204" pitchFamily="34" charset="-128"/>
                <a:ea typeface="Meiryo UI" panose="020B0604030504040204" pitchFamily="34" charset="-128"/>
              </a:rPr>
              <a:t>ヶ月目</a:t>
            </a:r>
            <a:endParaRPr lang="en-JP" dirty="0">
              <a:solidFill>
                <a:schemeClr val="accent1"/>
              </a:solidFill>
              <a:latin typeface="Meiryo UI" panose="020B0604030504040204" pitchFamily="34" charset="-128"/>
              <a:ea typeface="Meiryo UI" panose="020B0604030504040204" pitchFamily="34" charset="-128"/>
            </a:endParaRPr>
          </a:p>
        </p:txBody>
      </p:sp>
      <p:sp>
        <p:nvSpPr>
          <p:cNvPr id="11" name="Rounded Rectangle 4">
            <a:extLst>
              <a:ext uri="{FF2B5EF4-FFF2-40B4-BE49-F238E27FC236}">
                <a16:creationId xmlns:a16="http://schemas.microsoft.com/office/drawing/2014/main" id="{4FA981DC-A015-4C13-8A19-8A350A61AE69}"/>
              </a:ext>
            </a:extLst>
          </p:cNvPr>
          <p:cNvSpPr/>
          <p:nvPr/>
        </p:nvSpPr>
        <p:spPr>
          <a:xfrm>
            <a:off x="3843194" y="5251326"/>
            <a:ext cx="3005424" cy="1744854"/>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accent1"/>
                </a:solidFill>
                <a:latin typeface="Meiryo UI" panose="020B0604030504040204" pitchFamily="34" charset="-128"/>
                <a:ea typeface="Meiryo UI" panose="020B0604030504040204" pitchFamily="34" charset="-128"/>
              </a:rPr>
              <a:t>応募人数</a:t>
            </a:r>
            <a:endParaRPr lang="en-US" altLang="ja-JP" dirty="0">
              <a:solidFill>
                <a:schemeClr val="accent1"/>
              </a:solidFill>
              <a:latin typeface="Meiryo UI" panose="020B0604030504040204" pitchFamily="34" charset="-128"/>
              <a:ea typeface="Meiryo UI" panose="020B0604030504040204" pitchFamily="34" charset="-128"/>
            </a:endParaRPr>
          </a:p>
          <a:p>
            <a:pPr algn="ctr"/>
            <a:r>
              <a:rPr lang="en-US" altLang="ja-JP" dirty="0">
                <a:solidFill>
                  <a:schemeClr val="accent1"/>
                </a:solidFill>
                <a:latin typeface="Meiryo UI" panose="020B0604030504040204" pitchFamily="34" charset="-128"/>
                <a:ea typeface="Meiryo UI" panose="020B0604030504040204" pitchFamily="34" charset="-128"/>
              </a:rPr>
              <a:t>43</a:t>
            </a:r>
            <a:r>
              <a:rPr lang="ja-JP" altLang="en-US">
                <a:solidFill>
                  <a:schemeClr val="accent1"/>
                </a:solidFill>
                <a:latin typeface="Meiryo UI" panose="020B0604030504040204" pitchFamily="34" charset="-128"/>
                <a:ea typeface="Meiryo UI" panose="020B0604030504040204" pitchFamily="34" charset="-128"/>
              </a:rPr>
              <a:t>名</a:t>
            </a:r>
            <a:endParaRPr lang="en-JP" dirty="0">
              <a:solidFill>
                <a:schemeClr val="accent1"/>
              </a:solidFill>
              <a:latin typeface="Meiryo UI" panose="020B0604030504040204" pitchFamily="34" charset="-128"/>
              <a:ea typeface="Meiryo UI" panose="020B0604030504040204" pitchFamily="34" charset="-128"/>
            </a:endParaRPr>
          </a:p>
        </p:txBody>
      </p:sp>
      <p:sp>
        <p:nvSpPr>
          <p:cNvPr id="13" name="Rounded Rectangle 4">
            <a:extLst>
              <a:ext uri="{FF2B5EF4-FFF2-40B4-BE49-F238E27FC236}">
                <a16:creationId xmlns:a16="http://schemas.microsoft.com/office/drawing/2014/main" id="{D6F2F900-D20D-5193-4B47-680B76576D2F}"/>
              </a:ext>
            </a:extLst>
          </p:cNvPr>
          <p:cNvSpPr/>
          <p:nvPr/>
        </p:nvSpPr>
        <p:spPr>
          <a:xfrm>
            <a:off x="7058025" y="5240536"/>
            <a:ext cx="3005424" cy="1744854"/>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accent1"/>
                </a:solidFill>
                <a:latin typeface="Meiryo UI" panose="020B0604030504040204" pitchFamily="34" charset="-128"/>
                <a:ea typeface="Meiryo UI" panose="020B0604030504040204" pitchFamily="34" charset="-128"/>
              </a:rPr>
              <a:t>採用人数</a:t>
            </a:r>
            <a:endParaRPr lang="en-US" altLang="ja-JP" dirty="0">
              <a:solidFill>
                <a:schemeClr val="accent1"/>
              </a:solidFill>
              <a:latin typeface="Meiryo UI" panose="020B0604030504040204" pitchFamily="34" charset="-128"/>
              <a:ea typeface="Meiryo UI" panose="020B0604030504040204" pitchFamily="34" charset="-128"/>
            </a:endParaRPr>
          </a:p>
          <a:p>
            <a:pPr algn="ctr"/>
            <a:r>
              <a:rPr lang="en-US" altLang="ja-JP" dirty="0">
                <a:solidFill>
                  <a:schemeClr val="accent1"/>
                </a:solidFill>
                <a:latin typeface="Meiryo UI" panose="020B0604030504040204" pitchFamily="34" charset="-128"/>
                <a:ea typeface="Meiryo UI" panose="020B0604030504040204" pitchFamily="34" charset="-128"/>
              </a:rPr>
              <a:t>1</a:t>
            </a:r>
            <a:r>
              <a:rPr lang="ja-JP" altLang="en-US">
                <a:solidFill>
                  <a:schemeClr val="accent1"/>
                </a:solidFill>
                <a:latin typeface="Meiryo UI" panose="020B0604030504040204" pitchFamily="34" charset="-128"/>
                <a:ea typeface="Meiryo UI" panose="020B0604030504040204" pitchFamily="34" charset="-128"/>
              </a:rPr>
              <a:t>名</a:t>
            </a:r>
            <a:endParaRPr lang="en-JP" dirty="0">
              <a:solidFill>
                <a:schemeClr val="accent1"/>
              </a:solidFill>
              <a:latin typeface="Meiryo UI" panose="020B0604030504040204" pitchFamily="34" charset="-128"/>
              <a:ea typeface="Meiryo UI" panose="020B0604030504040204" pitchFamily="34" charset="-128"/>
            </a:endParaRPr>
          </a:p>
        </p:txBody>
      </p:sp>
      <p:sp>
        <p:nvSpPr>
          <p:cNvPr id="15" name="角丸四角形 14">
            <a:extLst>
              <a:ext uri="{FF2B5EF4-FFF2-40B4-BE49-F238E27FC236}">
                <a16:creationId xmlns:a16="http://schemas.microsoft.com/office/drawing/2014/main" id="{A0923271-FA8A-9AE9-B2D5-F334E7E79A95}"/>
              </a:ext>
            </a:extLst>
          </p:cNvPr>
          <p:cNvSpPr/>
          <p:nvPr/>
        </p:nvSpPr>
        <p:spPr>
          <a:xfrm>
            <a:off x="309559" y="837813"/>
            <a:ext cx="10072688" cy="914400"/>
          </a:xfrm>
          <a:prstGeom prst="roundRect">
            <a:avLst/>
          </a:prstGeom>
          <a:solidFill>
            <a:schemeClr val="accent1"/>
          </a:solidFill>
          <a:ln>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a:t>兵庫県／正社員／介護</a:t>
            </a:r>
          </a:p>
        </p:txBody>
      </p:sp>
      <p:sp>
        <p:nvSpPr>
          <p:cNvPr id="16" name="正方形/長方形 15">
            <a:extLst>
              <a:ext uri="{FF2B5EF4-FFF2-40B4-BE49-F238E27FC236}">
                <a16:creationId xmlns:a16="http://schemas.microsoft.com/office/drawing/2014/main" id="{58388F85-2E26-E508-D8C3-04D5688B1CB1}"/>
              </a:ext>
            </a:extLst>
          </p:cNvPr>
          <p:cNvSpPr/>
          <p:nvPr/>
        </p:nvSpPr>
        <p:spPr>
          <a:xfrm>
            <a:off x="4213699" y="1978567"/>
            <a:ext cx="5330351" cy="25077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AutoShape 3">
            <a:extLst>
              <a:ext uri="{FF2B5EF4-FFF2-40B4-BE49-F238E27FC236}">
                <a16:creationId xmlns:a16="http://schemas.microsoft.com/office/drawing/2014/main" id="{EA5FB86A-96BF-6563-7BA7-5FA68832C45A}"/>
              </a:ext>
            </a:extLst>
          </p:cNvPr>
          <p:cNvSpPr>
            <a:spLocks noChangeArrowheads="1"/>
          </p:cNvSpPr>
          <p:nvPr/>
        </p:nvSpPr>
        <p:spPr bwMode="auto">
          <a:xfrm>
            <a:off x="6284752" y="2105329"/>
            <a:ext cx="1127732" cy="62068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Aft>
                <a:spcPts val="975"/>
              </a:spcAft>
            </a:pPr>
            <a:r>
              <a:rPr lang="en-US" altLang="ja-JP" sz="1600" b="1" dirty="0">
                <a:latin typeface="Meiryo UI" panose="020B0604030504040204" pitchFamily="34" charset="-128"/>
                <a:ea typeface="Meiryo UI" panose="020B0604030504040204" pitchFamily="34" charset="-128"/>
                <a:cs typeface="メイリオ" pitchFamily="50" charset="-128"/>
              </a:rPr>
              <a:t>〈</a:t>
            </a:r>
            <a:r>
              <a:rPr lang="ja-JP" altLang="en-US" sz="1600" b="1">
                <a:latin typeface="Meiryo UI" panose="020B0604030504040204" pitchFamily="34" charset="-128"/>
                <a:ea typeface="Meiryo UI" panose="020B0604030504040204" pitchFamily="34" charset="-128"/>
                <a:cs typeface="メイリオ" pitchFamily="50" charset="-128"/>
              </a:rPr>
              <a:t>求人概要</a:t>
            </a:r>
            <a:r>
              <a:rPr lang="en-US" altLang="ja-JP" sz="1600" b="1" dirty="0">
                <a:latin typeface="Meiryo UI" panose="020B0604030504040204" pitchFamily="34" charset="-128"/>
                <a:ea typeface="Meiryo UI" panose="020B0604030504040204" pitchFamily="34" charset="-128"/>
                <a:cs typeface="メイリオ" pitchFamily="50" charset="-128"/>
              </a:rPr>
              <a:t>〉</a:t>
            </a:r>
          </a:p>
          <a:p>
            <a:pPr algn="just">
              <a:spcAft>
                <a:spcPts val="975"/>
              </a:spcAft>
            </a:pPr>
            <a:r>
              <a:rPr lang="ja-JP" altLang="en-US" sz="1600">
                <a:latin typeface="Meiryo UI" panose="020B0604030504040204" pitchFamily="34" charset="-128"/>
                <a:ea typeface="Meiryo UI" panose="020B0604030504040204" pitchFamily="34" charset="-128"/>
                <a:cs typeface="メイリオ" pitchFamily="50" charset="-128"/>
              </a:rPr>
              <a:t>　</a:t>
            </a:r>
            <a:r>
              <a:rPr lang="ja-JP" altLang="en-US" sz="1200">
                <a:solidFill>
                  <a:schemeClr val="accent1"/>
                </a:solidFill>
                <a:latin typeface="Meiryo UI" panose="020B0604030504040204" pitchFamily="34" charset="-128"/>
                <a:ea typeface="Meiryo UI" panose="020B0604030504040204" pitchFamily="34" charset="-128"/>
                <a:cs typeface="メイリオ" pitchFamily="50" charset="-128"/>
              </a:rPr>
              <a:t>     　　</a:t>
            </a:r>
            <a:r>
              <a:rPr lang="en-US" altLang="ja-JP" sz="1200" dirty="0">
                <a:solidFill>
                  <a:schemeClr val="accent1"/>
                </a:solidFill>
                <a:latin typeface="Meiryo UI" panose="020B0604030504040204" pitchFamily="34" charset="-128"/>
                <a:ea typeface="Meiryo UI" panose="020B0604030504040204" pitchFamily="34" charset="-128"/>
                <a:cs typeface="メイリオ" pitchFamily="50" charset="-128"/>
              </a:rPr>
              <a:t> </a:t>
            </a:r>
            <a:endParaRPr lang="ja-JP" altLang="en-US" sz="1600" b="1" dirty="0">
              <a:solidFill>
                <a:schemeClr val="accent1"/>
              </a:solidFill>
              <a:latin typeface="Meiryo UI" panose="020B0604030504040204" pitchFamily="34" charset="-128"/>
              <a:ea typeface="Meiryo UI" panose="020B0604030504040204" pitchFamily="34" charset="-128"/>
              <a:cs typeface="メイリオ" pitchFamily="50" charset="-128"/>
            </a:endParaRPr>
          </a:p>
        </p:txBody>
      </p:sp>
      <p:sp>
        <p:nvSpPr>
          <p:cNvPr id="18" name="AutoShape 3">
            <a:extLst>
              <a:ext uri="{FF2B5EF4-FFF2-40B4-BE49-F238E27FC236}">
                <a16:creationId xmlns:a16="http://schemas.microsoft.com/office/drawing/2014/main" id="{2C1A7DDC-25D7-3BED-B421-02A4EB0A0CFE}"/>
              </a:ext>
            </a:extLst>
          </p:cNvPr>
          <p:cNvSpPr>
            <a:spLocks noChangeArrowheads="1"/>
          </p:cNvSpPr>
          <p:nvPr/>
        </p:nvSpPr>
        <p:spPr bwMode="auto">
          <a:xfrm>
            <a:off x="5148262" y="2538156"/>
            <a:ext cx="4535774" cy="174406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勤務地：兵庫県姫路市</a:t>
            </a:r>
            <a:endParaRPr lang="en-US" altLang="ja-JP" sz="1600" b="1" dirty="0">
              <a:latin typeface="Meiryo UI" panose="020B0604030504040204" pitchFamily="34" charset="-128"/>
              <a:ea typeface="Meiryo UI" panose="020B0604030504040204" pitchFamily="34" charset="-128"/>
              <a:cs typeface="メイリオ" pitchFamily="50" charset="-128"/>
            </a:endParaRPr>
          </a:p>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雇用形態：正社員</a:t>
            </a:r>
            <a:endParaRPr lang="en-US" altLang="ja-JP" sz="1600" b="1" dirty="0">
              <a:latin typeface="Meiryo UI" panose="020B0604030504040204" pitchFamily="34" charset="-128"/>
              <a:ea typeface="Meiryo UI" panose="020B0604030504040204" pitchFamily="34" charset="-128"/>
              <a:cs typeface="メイリオ" pitchFamily="50" charset="-128"/>
            </a:endParaRPr>
          </a:p>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業務内容：障がい者の方の生活介護</a:t>
            </a:r>
            <a:endParaRPr lang="en-US" altLang="ja-JP" sz="1600" b="1" dirty="0">
              <a:latin typeface="Meiryo UI" panose="020B0604030504040204" pitchFamily="34" charset="-128"/>
              <a:ea typeface="Meiryo UI" panose="020B0604030504040204" pitchFamily="34" charset="-128"/>
              <a:cs typeface="メイリオ" pitchFamily="50" charset="-128"/>
            </a:endParaRPr>
          </a:p>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給与：月給</a:t>
            </a:r>
            <a:r>
              <a:rPr lang="en-US" altLang="ja-JP" sz="1600" b="1" dirty="0">
                <a:latin typeface="Meiryo UI" panose="020B0604030504040204" pitchFamily="34" charset="-128"/>
                <a:ea typeface="Meiryo UI" panose="020B0604030504040204" pitchFamily="34" charset="-128"/>
                <a:cs typeface="メイリオ" pitchFamily="50" charset="-128"/>
              </a:rPr>
              <a:t>18</a:t>
            </a:r>
            <a:r>
              <a:rPr lang="ja-JP" altLang="en-US" sz="1600" b="1">
                <a:latin typeface="Meiryo UI" panose="020B0604030504040204" pitchFamily="34" charset="-128"/>
                <a:ea typeface="Meiryo UI" panose="020B0604030504040204" pitchFamily="34" charset="-128"/>
                <a:cs typeface="メイリオ" pitchFamily="50" charset="-128"/>
              </a:rPr>
              <a:t>万円</a:t>
            </a:r>
            <a:r>
              <a:rPr lang="en-US" altLang="ja-JP" sz="1600" b="1" dirty="0">
                <a:latin typeface="Meiryo UI" panose="020B0604030504040204" pitchFamily="34" charset="-128"/>
                <a:ea typeface="Meiryo UI" panose="020B0604030504040204" pitchFamily="34" charset="-128"/>
                <a:cs typeface="メイリオ" pitchFamily="50" charset="-128"/>
              </a:rPr>
              <a:t>〜</a:t>
            </a:r>
          </a:p>
          <a:p>
            <a:pPr algn="just">
              <a:spcAft>
                <a:spcPts val="975"/>
              </a:spcAft>
            </a:pPr>
            <a:r>
              <a:rPr lang="ja-JP" altLang="en-US" sz="1600" b="1">
                <a:latin typeface="Meiryo UI" panose="020B0604030504040204" pitchFamily="34" charset="-128"/>
                <a:ea typeface="Meiryo UI" panose="020B0604030504040204" pitchFamily="34" charset="-128"/>
                <a:cs typeface="メイリオ" pitchFamily="50" charset="-128"/>
              </a:rPr>
              <a:t>日本語レベル：日常会話・ひらがなカタカナのみ可</a:t>
            </a:r>
            <a:endParaRPr lang="en-US" altLang="ja-JP" sz="1600" b="1" dirty="0">
              <a:latin typeface="Meiryo UI" panose="020B0604030504040204" pitchFamily="34" charset="-128"/>
              <a:ea typeface="Meiryo UI" panose="020B0604030504040204" pitchFamily="34" charset="-128"/>
              <a:cs typeface="メイリオ" pitchFamily="50" charset="-128"/>
            </a:endParaRPr>
          </a:p>
        </p:txBody>
      </p:sp>
      <p:sp>
        <p:nvSpPr>
          <p:cNvPr id="5" name="AutoShape 3">
            <a:extLst>
              <a:ext uri="{FF2B5EF4-FFF2-40B4-BE49-F238E27FC236}">
                <a16:creationId xmlns:a16="http://schemas.microsoft.com/office/drawing/2014/main" id="{86C8424B-DD3E-1A8E-DCEC-20A3CC7814AD}"/>
              </a:ext>
            </a:extLst>
          </p:cNvPr>
          <p:cNvSpPr>
            <a:spLocks noChangeArrowheads="1"/>
          </p:cNvSpPr>
          <p:nvPr/>
        </p:nvSpPr>
        <p:spPr bwMode="auto">
          <a:xfrm>
            <a:off x="1168400" y="4495800"/>
            <a:ext cx="2463800" cy="16158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Aft>
                <a:spcPts val="975"/>
              </a:spcAft>
            </a:pPr>
            <a:r>
              <a:rPr lang="en-US" altLang="ja-JP" sz="1050" b="1" dirty="0">
                <a:solidFill>
                  <a:schemeClr val="accent3"/>
                </a:solidFill>
                <a:latin typeface="Meiryo UI" panose="020B0604030504040204" pitchFamily="34" charset="-128"/>
                <a:ea typeface="Meiryo UI" panose="020B0604030504040204" pitchFamily="34" charset="-128"/>
                <a:cs typeface="メイリオ" pitchFamily="50" charset="-128"/>
              </a:rPr>
              <a:t>※SNS</a:t>
            </a:r>
            <a:r>
              <a:rPr lang="ja-JP" altLang="en-US" sz="1050" b="1">
                <a:solidFill>
                  <a:schemeClr val="accent3"/>
                </a:solidFill>
                <a:latin typeface="Meiryo UI" panose="020B0604030504040204" pitchFamily="34" charset="-128"/>
                <a:ea typeface="Meiryo UI" panose="020B0604030504040204" pitchFamily="34" charset="-128"/>
                <a:cs typeface="メイリオ" pitchFamily="50" charset="-128"/>
              </a:rPr>
              <a:t>広告イメージ</a:t>
            </a:r>
            <a:r>
              <a:rPr lang="en-US" altLang="ja-JP" sz="1050" b="1" dirty="0">
                <a:solidFill>
                  <a:schemeClr val="accent3"/>
                </a:solidFill>
                <a:latin typeface="Meiryo UI" panose="020B0604030504040204" pitchFamily="34" charset="-128"/>
                <a:ea typeface="Meiryo UI" panose="020B0604030504040204" pitchFamily="34" charset="-128"/>
                <a:cs typeface="メイリオ" pitchFamily="50" charset="-128"/>
              </a:rPr>
              <a:t>photo</a:t>
            </a:r>
            <a:endParaRPr lang="ja-JP" altLang="en-US" sz="1050" b="1" dirty="0">
              <a:solidFill>
                <a:schemeClr val="accent3"/>
              </a:solidFill>
              <a:latin typeface="Meiryo UI" panose="020B0604030504040204" pitchFamily="34" charset="-128"/>
              <a:ea typeface="Meiryo UI" panose="020B0604030504040204" pitchFamily="34" charset="-128"/>
              <a:cs typeface="メイリオ" pitchFamily="50" charset="-128"/>
            </a:endParaRPr>
          </a:p>
        </p:txBody>
      </p:sp>
      <p:pic>
        <p:nvPicPr>
          <p:cNvPr id="2" name="図 1" descr="ダイアグラム, テキスト&#10;&#10;自動的に生成された説明">
            <a:extLst>
              <a:ext uri="{FF2B5EF4-FFF2-40B4-BE49-F238E27FC236}">
                <a16:creationId xmlns:a16="http://schemas.microsoft.com/office/drawing/2014/main" id="{B542257E-B16E-E530-83A8-74E401EFE9F8}"/>
              </a:ext>
            </a:extLst>
          </p:cNvPr>
          <p:cNvPicPr>
            <a:picLocks noChangeAspect="1"/>
          </p:cNvPicPr>
          <p:nvPr/>
        </p:nvPicPr>
        <p:blipFill>
          <a:blip r:embed="rId3"/>
          <a:stretch>
            <a:fillRect/>
          </a:stretch>
        </p:blipFill>
        <p:spPr>
          <a:xfrm>
            <a:off x="1156911" y="2013200"/>
            <a:ext cx="2484647" cy="2484647"/>
          </a:xfrm>
          <a:prstGeom prst="rect">
            <a:avLst/>
          </a:prstGeom>
        </p:spPr>
      </p:pic>
    </p:spTree>
    <p:extLst>
      <p:ext uri="{BB962C8B-B14F-4D97-AF65-F5344CB8AC3E}">
        <p14:creationId xmlns:p14="http://schemas.microsoft.com/office/powerpoint/2010/main" val="330303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4">
            <a:extLst>
              <a:ext uri="{FF2B5EF4-FFF2-40B4-BE49-F238E27FC236}">
                <a16:creationId xmlns:a16="http://schemas.microsoft.com/office/drawing/2014/main" id="{156E89F1-E019-4A92-561C-A725D8B1DA3F}"/>
              </a:ext>
            </a:extLst>
          </p:cNvPr>
          <p:cNvSpPr/>
          <p:nvPr/>
        </p:nvSpPr>
        <p:spPr>
          <a:xfrm>
            <a:off x="473725" y="4263680"/>
            <a:ext cx="9744361" cy="2717258"/>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accent1"/>
              </a:solidFill>
              <a:latin typeface="Meiryo UI" panose="020B0604030504040204" pitchFamily="34" charset="-128"/>
              <a:ea typeface="Meiryo UI" panose="020B0604030504040204" pitchFamily="34" charset="-128"/>
            </a:endParaRPr>
          </a:p>
        </p:txBody>
      </p:sp>
      <p:sp>
        <p:nvSpPr>
          <p:cNvPr id="22" name="Rounded Rectangle 4">
            <a:extLst>
              <a:ext uri="{FF2B5EF4-FFF2-40B4-BE49-F238E27FC236}">
                <a16:creationId xmlns:a16="http://schemas.microsoft.com/office/drawing/2014/main" id="{DD61E2BD-3091-E77F-EF8F-5157EA3255E2}"/>
              </a:ext>
            </a:extLst>
          </p:cNvPr>
          <p:cNvSpPr/>
          <p:nvPr/>
        </p:nvSpPr>
        <p:spPr>
          <a:xfrm>
            <a:off x="447531" y="1017736"/>
            <a:ext cx="9744361" cy="2717258"/>
          </a:xfrm>
          <a:prstGeom prst="roundRect">
            <a:avLst>
              <a:gd name="adj" fmla="val 4619"/>
            </a:avLst>
          </a:prstGeom>
          <a:solidFill>
            <a:schemeClr val="accent1">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accent1"/>
              </a:solidFill>
              <a:latin typeface="Meiryo UI" panose="020B0604030504040204" pitchFamily="34" charset="-128"/>
              <a:ea typeface="Meiryo UI" panose="020B0604030504040204" pitchFamily="34" charset="-128"/>
            </a:endParaRPr>
          </a:p>
        </p:txBody>
      </p:sp>
      <p:sp>
        <p:nvSpPr>
          <p:cNvPr id="4" name="字幕 3">
            <a:extLst>
              <a:ext uri="{FF2B5EF4-FFF2-40B4-BE49-F238E27FC236}">
                <a16:creationId xmlns:a16="http://schemas.microsoft.com/office/drawing/2014/main" id="{D6D1544A-7AA2-00C5-91F2-FF39EBB7DC3F}"/>
              </a:ext>
            </a:extLst>
          </p:cNvPr>
          <p:cNvSpPr>
            <a:spLocks noGrp="1"/>
          </p:cNvSpPr>
          <p:nvPr>
            <p:ph type="subTitle" idx="1"/>
          </p:nvPr>
        </p:nvSpPr>
        <p:spPr>
          <a:xfrm>
            <a:off x="176527" y="23379"/>
            <a:ext cx="8042682" cy="689084"/>
          </a:xfrm>
        </p:spPr>
        <p:txBody>
          <a:bodyPr/>
          <a:lstStyle/>
          <a:p>
            <a:pPr algn="l">
              <a:lnSpc>
                <a:spcPct val="150000"/>
              </a:lnSpc>
            </a:pPr>
            <a:r>
              <a:rPr kumimoji="1" lang="en-US" altLang="ja-JP" sz="2400" b="1" dirty="0">
                <a:solidFill>
                  <a:schemeClr val="tx2"/>
                </a:solidFill>
              </a:rPr>
              <a:t>【</a:t>
            </a:r>
            <a:r>
              <a:rPr kumimoji="1" lang="ja-JP" altLang="en-US" sz="2400" b="1">
                <a:solidFill>
                  <a:schemeClr val="tx2"/>
                </a:solidFill>
              </a:rPr>
              <a:t>介護</a:t>
            </a:r>
            <a:r>
              <a:rPr kumimoji="1" lang="en-US" altLang="ja-JP" sz="2400" b="1">
                <a:solidFill>
                  <a:schemeClr val="tx2"/>
                </a:solidFill>
              </a:rPr>
              <a:t>】 </a:t>
            </a:r>
            <a:r>
              <a:rPr kumimoji="1" lang="ja-JP" altLang="en-US" sz="2400" b="1">
                <a:solidFill>
                  <a:schemeClr val="tx2"/>
                </a:solidFill>
              </a:rPr>
              <a:t>候補者例</a:t>
            </a:r>
            <a:r>
              <a:rPr kumimoji="1" lang="en-US" altLang="ja-JP" sz="2400" b="1" dirty="0">
                <a:solidFill>
                  <a:schemeClr val="tx2"/>
                </a:solidFill>
              </a:rPr>
              <a:t> </a:t>
            </a:r>
            <a:endParaRPr lang="ja-JP" altLang="en-US" sz="2400" b="1">
              <a:solidFill>
                <a:schemeClr val="tx2"/>
              </a:solidFill>
            </a:endParaRPr>
          </a:p>
        </p:txBody>
      </p:sp>
      <p:sp>
        <p:nvSpPr>
          <p:cNvPr id="6" name="Google Shape;336;g226c4f2899c_0_13">
            <a:extLst>
              <a:ext uri="{FF2B5EF4-FFF2-40B4-BE49-F238E27FC236}">
                <a16:creationId xmlns:a16="http://schemas.microsoft.com/office/drawing/2014/main" id="{EBF1A0B3-87E9-D27F-A7B6-E82FF4184A2F}"/>
              </a:ext>
            </a:extLst>
          </p:cNvPr>
          <p:cNvSpPr txBox="1"/>
          <p:nvPr/>
        </p:nvSpPr>
        <p:spPr>
          <a:xfrm>
            <a:off x="2819684" y="2100362"/>
            <a:ext cx="3197400"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Meiryo"/>
              <a:buNone/>
            </a:pPr>
            <a:r>
              <a:rPr lang="ja-JP" altLang="en-US" sz="1600" b="1">
                <a:solidFill>
                  <a:schemeClr val="dk1"/>
                </a:solidFill>
                <a:latin typeface="Meiryo"/>
                <a:ea typeface="Meiryo"/>
                <a:cs typeface="Meiryo"/>
                <a:sym typeface="Meiryo"/>
              </a:rPr>
              <a:t>在留資格</a:t>
            </a:r>
            <a:r>
              <a:rPr lang="ja-JP" sz="1600" b="1" i="0" u="none" strike="noStrike" cap="none">
                <a:solidFill>
                  <a:schemeClr val="dk1"/>
                </a:solidFill>
                <a:latin typeface="Meiryo"/>
                <a:ea typeface="Meiryo"/>
                <a:cs typeface="Meiryo"/>
                <a:sym typeface="Meiryo"/>
              </a:rPr>
              <a:t>：</a:t>
            </a:r>
            <a:r>
              <a:rPr lang="ja-JP" altLang="en-US" sz="1600" b="1" i="0" u="none" strike="noStrike" cap="none">
                <a:solidFill>
                  <a:schemeClr val="dk1"/>
                </a:solidFill>
                <a:latin typeface="Meiryo"/>
                <a:ea typeface="Meiryo"/>
                <a:cs typeface="Meiryo"/>
                <a:sym typeface="Meiryo"/>
              </a:rPr>
              <a:t>定住者</a:t>
            </a:r>
            <a:endParaRPr lang="en-US" altLang="ja-JP" sz="16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Meiryo"/>
              <a:buNone/>
            </a:pPr>
            <a:r>
              <a:rPr lang="ja-JP" altLang="en-US" sz="1600" b="1" i="0" u="none" strike="noStrike" cap="none">
                <a:solidFill>
                  <a:schemeClr val="dk1"/>
                </a:solidFill>
                <a:latin typeface="Meiryo"/>
                <a:ea typeface="Meiryo"/>
                <a:cs typeface="Meiryo"/>
                <a:sym typeface="Meiryo"/>
              </a:rPr>
              <a:t>免許・資格：</a:t>
            </a:r>
            <a:endParaRPr lang="en-US" altLang="ja-JP" sz="16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Meiryo"/>
              <a:buNone/>
            </a:pPr>
            <a:r>
              <a:rPr lang="ja-JP" altLang="en-US" sz="1600" b="1" i="0" u="none" strike="noStrike" cap="none">
                <a:solidFill>
                  <a:schemeClr val="dk1"/>
                </a:solidFill>
                <a:latin typeface="Meiryo"/>
                <a:ea typeface="Meiryo"/>
                <a:cs typeface="Meiryo"/>
                <a:sym typeface="Meiryo"/>
              </a:rPr>
              <a:t>　介護職員初任者研修</a:t>
            </a:r>
            <a:endParaRPr lang="en-US" altLang="ja-JP" sz="16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Meiryo"/>
              <a:buNone/>
            </a:pPr>
            <a:r>
              <a:rPr lang="ja-JP" altLang="en-US" sz="1600" b="1" i="0" u="none" strike="noStrike" cap="none">
                <a:solidFill>
                  <a:schemeClr val="dk1"/>
                </a:solidFill>
                <a:latin typeface="Meiryo"/>
                <a:ea typeface="Meiryo"/>
                <a:cs typeface="Meiryo"/>
                <a:sym typeface="Meiryo"/>
              </a:rPr>
              <a:t>　介護福祉士実務者研修</a:t>
            </a:r>
            <a:endParaRPr sz="16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Meiryo"/>
              <a:buNone/>
            </a:pPr>
            <a:r>
              <a:rPr lang="ja-JP" altLang="en-US" sz="1600" b="1">
                <a:solidFill>
                  <a:schemeClr val="dk1"/>
                </a:solidFill>
                <a:latin typeface="Meiryo"/>
                <a:ea typeface="Meiryo"/>
                <a:cs typeface="Meiryo"/>
                <a:sym typeface="Meiryo"/>
              </a:rPr>
              <a:t>日本語レベル：カタコトで話せる・ひらがなカタカナ読み可</a:t>
            </a:r>
            <a:endParaRPr sz="16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Meiryo"/>
              <a:buNone/>
            </a:pPr>
            <a:endParaRPr sz="1600" b="1" i="0" u="none" strike="noStrike" cap="none" dirty="0">
              <a:solidFill>
                <a:schemeClr val="dk1"/>
              </a:solidFill>
              <a:latin typeface="Meiryo"/>
              <a:ea typeface="Meiryo"/>
              <a:cs typeface="Meiryo"/>
              <a:sym typeface="Meiryo"/>
            </a:endParaRPr>
          </a:p>
        </p:txBody>
      </p:sp>
      <p:sp>
        <p:nvSpPr>
          <p:cNvPr id="7" name="Google Shape;337;g226c4f2899c_0_13">
            <a:extLst>
              <a:ext uri="{FF2B5EF4-FFF2-40B4-BE49-F238E27FC236}">
                <a16:creationId xmlns:a16="http://schemas.microsoft.com/office/drawing/2014/main" id="{CF210858-812F-BFE5-9FF8-A77A16815D65}"/>
              </a:ext>
            </a:extLst>
          </p:cNvPr>
          <p:cNvSpPr txBox="1"/>
          <p:nvPr/>
        </p:nvSpPr>
        <p:spPr>
          <a:xfrm>
            <a:off x="2783869" y="1534595"/>
            <a:ext cx="282799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altLang="en-US" sz="2000" b="1">
                <a:solidFill>
                  <a:schemeClr val="dk1"/>
                </a:solidFill>
                <a:latin typeface="Meiryo"/>
                <a:ea typeface="Meiryo"/>
                <a:cs typeface="Meiryo"/>
                <a:sym typeface="Meiryo"/>
              </a:rPr>
              <a:t>女性</a:t>
            </a:r>
            <a:r>
              <a:rPr lang="ja-JP" sz="2000" b="1" i="0" u="none" strike="noStrike" cap="none">
                <a:solidFill>
                  <a:schemeClr val="dk1"/>
                </a:solidFill>
                <a:latin typeface="Meiryo"/>
                <a:ea typeface="Meiryo"/>
                <a:cs typeface="Meiryo"/>
                <a:sym typeface="Meiryo"/>
              </a:rPr>
              <a:t>/</a:t>
            </a:r>
            <a:r>
              <a:rPr lang="en-US" altLang="ja-JP" sz="2000" b="1" i="0" u="none" strike="noStrike" cap="none" dirty="0">
                <a:solidFill>
                  <a:schemeClr val="dk1"/>
                </a:solidFill>
                <a:latin typeface="Meiryo"/>
                <a:ea typeface="Meiryo"/>
                <a:cs typeface="Meiryo"/>
                <a:sym typeface="Meiryo"/>
              </a:rPr>
              <a:t>44</a:t>
            </a:r>
            <a:r>
              <a:rPr lang="ja-JP" sz="2000" b="1" i="0" u="none" strike="noStrike" cap="none">
                <a:solidFill>
                  <a:schemeClr val="dk1"/>
                </a:solidFill>
                <a:latin typeface="Meiryo"/>
                <a:ea typeface="Meiryo"/>
                <a:cs typeface="Meiryo"/>
                <a:sym typeface="Meiryo"/>
              </a:rPr>
              <a:t>歳/</a:t>
            </a:r>
            <a:r>
              <a:rPr lang="ja-JP" altLang="en-US" sz="2000" b="1" i="0" u="none" strike="noStrike" cap="none">
                <a:solidFill>
                  <a:schemeClr val="dk1"/>
                </a:solidFill>
                <a:latin typeface="Meiryo"/>
                <a:ea typeface="Meiryo"/>
                <a:cs typeface="Meiryo"/>
                <a:sym typeface="Meiryo"/>
              </a:rPr>
              <a:t>ブラジル</a:t>
            </a:r>
            <a:endParaRPr sz="2000" b="1" i="0" u="none" strike="noStrike" cap="none" dirty="0">
              <a:solidFill>
                <a:schemeClr val="dk1"/>
              </a:solidFill>
              <a:latin typeface="Meiryo"/>
              <a:ea typeface="Meiryo"/>
              <a:cs typeface="Meiryo"/>
              <a:sym typeface="Meiryo"/>
            </a:endParaRPr>
          </a:p>
        </p:txBody>
      </p:sp>
      <p:sp>
        <p:nvSpPr>
          <p:cNvPr id="8" name="Google Shape;338;g226c4f2899c_0_13">
            <a:extLst>
              <a:ext uri="{FF2B5EF4-FFF2-40B4-BE49-F238E27FC236}">
                <a16:creationId xmlns:a16="http://schemas.microsoft.com/office/drawing/2014/main" id="{95B0D2F4-F2A2-3C5A-720D-3598A24E9429}"/>
              </a:ext>
            </a:extLst>
          </p:cNvPr>
          <p:cNvSpPr txBox="1"/>
          <p:nvPr/>
        </p:nvSpPr>
        <p:spPr>
          <a:xfrm>
            <a:off x="6153605" y="1398234"/>
            <a:ext cx="3589200" cy="2277506"/>
          </a:xfrm>
          <a:prstGeom prst="rect">
            <a:avLst/>
          </a:prstGeom>
          <a:noFill/>
          <a:ln>
            <a:noFill/>
          </a:ln>
        </p:spPr>
        <p:txBody>
          <a:bodyPr spcFirstLastPara="1" wrap="square" lIns="91425" tIns="45700" rIns="91425" bIns="45700" anchor="t" anchorCtr="0">
            <a:spAutoFit/>
          </a:bodyPr>
          <a:lstStyle/>
          <a:p>
            <a:pPr>
              <a:buClr>
                <a:srgbClr val="000000"/>
              </a:buClr>
              <a:buSzPts val="1200"/>
            </a:pPr>
            <a:r>
              <a:rPr lang="ja-JP" altLang="en-US" sz="1600" b="1">
                <a:solidFill>
                  <a:srgbClr val="000000"/>
                </a:solidFill>
                <a:latin typeface="Meiryo"/>
                <a:ea typeface="Meiryo"/>
                <a:cs typeface="Meiryo"/>
                <a:sym typeface="Meiryo"/>
              </a:rPr>
              <a:t>（企業面接推薦理由）</a:t>
            </a:r>
            <a:endParaRPr lang="ja-JP" altLang="en-US"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altLang="en-US" sz="1400" b="1" i="0" u="none" strike="noStrike" cap="none">
                <a:solidFill>
                  <a:srgbClr val="000000"/>
                </a:solidFill>
                <a:latin typeface="Roboto"/>
                <a:ea typeface="Roboto"/>
                <a:cs typeface="Roboto"/>
                <a:sym typeface="Roboto"/>
              </a:rPr>
              <a:t>面接中は、笑顔でお話をされていて明るく、お話が好きそうな人柄だと感じました。日本語の会話レベルはカタコトではありますが意思疎通に問題ございません。読み書きに関して不安があるとのことですが、平仮名とカタカナは読むことができており勉強しているとのことです。資格や経験もあり、貴社でご活躍いただけると思います。</a:t>
            </a:r>
            <a:endParaRPr sz="1400" b="1" i="0" u="none" strike="noStrike" cap="none" dirty="0">
              <a:solidFill>
                <a:schemeClr val="dk1"/>
              </a:solidFill>
              <a:latin typeface="Meiryo"/>
              <a:ea typeface="Meiryo"/>
              <a:cs typeface="Meiryo"/>
              <a:sym typeface="Meiryo"/>
            </a:endParaRPr>
          </a:p>
        </p:txBody>
      </p:sp>
      <p:pic>
        <p:nvPicPr>
          <p:cNvPr id="12" name="Google Shape;339;g226c4f2899c_0_13" descr="ウィンドウ が含まれている画像&#10;&#10;自動的に生成された説明">
            <a:extLst>
              <a:ext uri="{FF2B5EF4-FFF2-40B4-BE49-F238E27FC236}">
                <a16:creationId xmlns:a16="http://schemas.microsoft.com/office/drawing/2014/main" id="{2A9D484D-48C8-BC7F-C64C-BE69201FBB38}"/>
              </a:ext>
            </a:extLst>
          </p:cNvPr>
          <p:cNvPicPr preferRelativeResize="0"/>
          <p:nvPr/>
        </p:nvPicPr>
        <p:blipFill rotWithShape="1">
          <a:blip r:embed="rId3">
            <a:alphaModFix/>
          </a:blip>
          <a:srcRect/>
          <a:stretch/>
        </p:blipFill>
        <p:spPr>
          <a:xfrm>
            <a:off x="993513" y="4817620"/>
            <a:ext cx="1528775" cy="1698659"/>
          </a:xfrm>
          <a:prstGeom prst="rect">
            <a:avLst/>
          </a:prstGeom>
          <a:noFill/>
          <a:ln>
            <a:noFill/>
          </a:ln>
        </p:spPr>
      </p:pic>
      <p:sp>
        <p:nvSpPr>
          <p:cNvPr id="19" name="Google Shape;340;g226c4f2899c_0_13">
            <a:extLst>
              <a:ext uri="{FF2B5EF4-FFF2-40B4-BE49-F238E27FC236}">
                <a16:creationId xmlns:a16="http://schemas.microsoft.com/office/drawing/2014/main" id="{88C2C1EB-3DA7-CF3B-39B9-6A8D8444B630}"/>
              </a:ext>
            </a:extLst>
          </p:cNvPr>
          <p:cNvSpPr txBox="1"/>
          <p:nvPr/>
        </p:nvSpPr>
        <p:spPr>
          <a:xfrm>
            <a:off x="2819684" y="5356151"/>
            <a:ext cx="3197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Meiryo"/>
              <a:buNone/>
            </a:pPr>
            <a:r>
              <a:rPr lang="ja-JP" altLang="en-US" sz="1600" b="1">
                <a:solidFill>
                  <a:schemeClr val="dk1"/>
                </a:solidFill>
                <a:latin typeface="Meiryo"/>
                <a:ea typeface="Meiryo"/>
                <a:cs typeface="Meiryo"/>
                <a:sym typeface="Meiryo"/>
              </a:rPr>
              <a:t>在留資格</a:t>
            </a:r>
            <a:r>
              <a:rPr lang="ja-JP" sz="1600" b="1" i="0" u="none" strike="noStrike" cap="none">
                <a:solidFill>
                  <a:schemeClr val="dk1"/>
                </a:solidFill>
                <a:latin typeface="Meiryo"/>
                <a:ea typeface="Meiryo"/>
                <a:cs typeface="Meiryo"/>
                <a:sym typeface="Meiryo"/>
              </a:rPr>
              <a:t>：</a:t>
            </a:r>
            <a:r>
              <a:rPr lang="ja-JP" altLang="en-US" sz="1600" b="1">
                <a:solidFill>
                  <a:schemeClr val="dk1"/>
                </a:solidFill>
                <a:latin typeface="Meiryo"/>
                <a:ea typeface="Meiryo"/>
                <a:cs typeface="Meiryo"/>
                <a:sym typeface="Meiryo"/>
              </a:rPr>
              <a:t>定住者</a:t>
            </a:r>
            <a:endParaRPr lang="en-US" altLang="ja-JP" sz="16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Meiryo"/>
              <a:buNone/>
            </a:pPr>
            <a:r>
              <a:rPr lang="ja-JP" altLang="en-US" sz="1600" b="1" i="0" u="none" strike="noStrike" cap="none">
                <a:solidFill>
                  <a:schemeClr val="dk1"/>
                </a:solidFill>
                <a:latin typeface="Meiryo"/>
                <a:ea typeface="Meiryo"/>
                <a:cs typeface="Meiryo"/>
                <a:sym typeface="Meiryo"/>
              </a:rPr>
              <a:t>免許・資格：</a:t>
            </a:r>
            <a:endParaRPr lang="en-US" altLang="ja-JP" sz="16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Meiryo"/>
              <a:buNone/>
            </a:pPr>
            <a:r>
              <a:rPr lang="ja-JP" altLang="en-US" sz="1600" b="1" i="0" u="none" strike="noStrike" cap="none">
                <a:solidFill>
                  <a:schemeClr val="dk1"/>
                </a:solidFill>
                <a:latin typeface="Meiryo"/>
                <a:ea typeface="Meiryo"/>
                <a:cs typeface="Meiryo"/>
                <a:sym typeface="Meiryo"/>
              </a:rPr>
              <a:t>　介護職員初任者研修</a:t>
            </a:r>
            <a:endParaRPr lang="en-US" altLang="ja-JP" sz="1600" b="1"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Meiryo"/>
              <a:buNone/>
            </a:pPr>
            <a:r>
              <a:rPr lang="ja-JP" altLang="en-US" sz="1600" b="1" i="0" u="none" strike="noStrike" cap="none">
                <a:solidFill>
                  <a:schemeClr val="dk1"/>
                </a:solidFill>
                <a:latin typeface="Meiryo"/>
                <a:ea typeface="Meiryo"/>
                <a:cs typeface="Meiryo"/>
                <a:sym typeface="Meiryo"/>
              </a:rPr>
              <a:t>日本語レベル：文章で話せる・ひらがなカタカナ読み方</a:t>
            </a:r>
            <a:endParaRPr lang="en-US" altLang="ja-JP" sz="1600" b="1" i="0" u="none" strike="noStrike" cap="none" dirty="0">
              <a:solidFill>
                <a:schemeClr val="dk1"/>
              </a:solidFill>
              <a:latin typeface="Meiryo"/>
              <a:ea typeface="Meiryo"/>
              <a:cs typeface="Meiryo"/>
              <a:sym typeface="Meiryo"/>
            </a:endParaRPr>
          </a:p>
        </p:txBody>
      </p:sp>
      <p:sp>
        <p:nvSpPr>
          <p:cNvPr id="20" name="Google Shape;341;g226c4f2899c_0_13">
            <a:extLst>
              <a:ext uri="{FF2B5EF4-FFF2-40B4-BE49-F238E27FC236}">
                <a16:creationId xmlns:a16="http://schemas.microsoft.com/office/drawing/2014/main" id="{0AE2AFAA-2F2C-637A-D3E8-C38112612DEF}"/>
              </a:ext>
            </a:extLst>
          </p:cNvPr>
          <p:cNvSpPr txBox="1"/>
          <p:nvPr/>
        </p:nvSpPr>
        <p:spPr>
          <a:xfrm>
            <a:off x="2819684" y="4817620"/>
            <a:ext cx="29947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2000" b="1" i="0" u="none" strike="noStrike" cap="none">
                <a:solidFill>
                  <a:schemeClr val="dk1"/>
                </a:solidFill>
                <a:latin typeface="Meiryo"/>
                <a:ea typeface="Meiryo"/>
                <a:cs typeface="Meiryo"/>
                <a:sym typeface="Meiryo"/>
              </a:rPr>
              <a:t>女性/</a:t>
            </a:r>
            <a:r>
              <a:rPr lang="en-US" altLang="ja-JP" sz="2000" b="1" i="0" u="none" strike="noStrike" cap="none" dirty="0">
                <a:solidFill>
                  <a:schemeClr val="dk1"/>
                </a:solidFill>
                <a:latin typeface="Meiryo"/>
                <a:ea typeface="Meiryo"/>
                <a:cs typeface="Meiryo"/>
                <a:sym typeface="Meiryo"/>
              </a:rPr>
              <a:t>45</a:t>
            </a:r>
            <a:r>
              <a:rPr lang="ja-JP" sz="2000" b="1" i="0" u="none" strike="noStrike" cap="none">
                <a:solidFill>
                  <a:schemeClr val="dk1"/>
                </a:solidFill>
                <a:latin typeface="Meiryo"/>
                <a:ea typeface="Meiryo"/>
                <a:cs typeface="Meiryo"/>
                <a:sym typeface="Meiryo"/>
              </a:rPr>
              <a:t>歳/</a:t>
            </a:r>
            <a:r>
              <a:rPr lang="ja-JP" altLang="en-US" sz="2000" b="1">
                <a:solidFill>
                  <a:schemeClr val="dk1"/>
                </a:solidFill>
                <a:latin typeface="Meiryo"/>
                <a:ea typeface="Meiryo"/>
                <a:cs typeface="Meiryo"/>
                <a:sym typeface="Meiryo"/>
              </a:rPr>
              <a:t>ブラジル</a:t>
            </a:r>
            <a:endParaRPr sz="2000" b="1" i="0" u="none" strike="noStrike" cap="none" dirty="0">
              <a:solidFill>
                <a:schemeClr val="dk1"/>
              </a:solidFill>
              <a:latin typeface="Meiryo"/>
              <a:ea typeface="Meiryo"/>
              <a:cs typeface="Meiryo"/>
              <a:sym typeface="Meiryo"/>
            </a:endParaRPr>
          </a:p>
        </p:txBody>
      </p:sp>
      <p:sp>
        <p:nvSpPr>
          <p:cNvPr id="21" name="Google Shape;342;g226c4f2899c_0_13">
            <a:extLst>
              <a:ext uri="{FF2B5EF4-FFF2-40B4-BE49-F238E27FC236}">
                <a16:creationId xmlns:a16="http://schemas.microsoft.com/office/drawing/2014/main" id="{4C132A26-DAB0-00D5-7E39-E71852EFE71C}"/>
              </a:ext>
            </a:extLst>
          </p:cNvPr>
          <p:cNvSpPr txBox="1"/>
          <p:nvPr/>
        </p:nvSpPr>
        <p:spPr>
          <a:xfrm>
            <a:off x="6099626" y="4637156"/>
            <a:ext cx="3748029" cy="2062063"/>
          </a:xfrm>
          <a:prstGeom prst="rect">
            <a:avLst/>
          </a:prstGeom>
          <a:noFill/>
          <a:ln>
            <a:noFill/>
          </a:ln>
        </p:spPr>
        <p:txBody>
          <a:bodyPr spcFirstLastPara="1" wrap="square" lIns="91425" tIns="45700" rIns="91425" bIns="45700" anchor="t" anchorCtr="0">
            <a:spAutoFit/>
          </a:bodyPr>
          <a:lstStyle/>
          <a:p>
            <a:pPr>
              <a:buClr>
                <a:srgbClr val="000000"/>
              </a:buClr>
              <a:buSzPts val="1200"/>
            </a:pPr>
            <a:r>
              <a:rPr lang="ja-JP" altLang="en-US" sz="1600" b="1">
                <a:solidFill>
                  <a:srgbClr val="000000"/>
                </a:solidFill>
                <a:latin typeface="Meiryo"/>
                <a:ea typeface="Meiryo"/>
                <a:cs typeface="Meiryo"/>
                <a:sym typeface="Meiryo"/>
              </a:rPr>
              <a:t>（企業面接推薦理由）</a:t>
            </a:r>
            <a:endParaRPr lang="ja-JP" altLang="en-US"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altLang="en-US" sz="1400" b="1" i="0" u="none" strike="noStrike" cap="none">
                <a:solidFill>
                  <a:srgbClr val="000000"/>
                </a:solidFill>
                <a:latin typeface="Roboto"/>
                <a:ea typeface="Roboto"/>
                <a:cs typeface="Roboto"/>
                <a:sym typeface="Roboto"/>
              </a:rPr>
              <a:t>日本語の読み書きは苦手ですが人柄もよく介護の仕事が好きというのが伺えました。現在の仕事は介護全般業務をしているため読み書きを必要とする業務はあまり無いとのことです。日本語での会話は問題ないため、人柄の良さと会話力で利用者様ともすぐに打ち解けていただけるのではないかと思い推薦いたします。</a:t>
            </a:r>
            <a:endParaRPr lang="ja-JP" altLang="en-US" sz="1400" b="1" i="0" u="none" strike="noStrike" cap="none" dirty="0">
              <a:solidFill>
                <a:schemeClr val="dk1"/>
              </a:solidFill>
              <a:latin typeface="Meiryo"/>
              <a:ea typeface="Meiryo"/>
              <a:cs typeface="Meiryo"/>
              <a:sym typeface="Meiryo"/>
            </a:endParaRPr>
          </a:p>
        </p:txBody>
      </p:sp>
      <p:pic>
        <p:nvPicPr>
          <p:cNvPr id="3" name="Google Shape;339;g226c4f2899c_0_13" descr="ウィンドウ が含まれている画像&#10;&#10;自動的に生成された説明">
            <a:extLst>
              <a:ext uri="{FF2B5EF4-FFF2-40B4-BE49-F238E27FC236}">
                <a16:creationId xmlns:a16="http://schemas.microsoft.com/office/drawing/2014/main" id="{E2BDBB78-C28E-6A0C-D4EC-A1E70DDFEFE0}"/>
              </a:ext>
            </a:extLst>
          </p:cNvPr>
          <p:cNvPicPr preferRelativeResize="0"/>
          <p:nvPr/>
        </p:nvPicPr>
        <p:blipFill rotWithShape="1">
          <a:blip r:embed="rId3">
            <a:alphaModFix/>
          </a:blip>
          <a:srcRect/>
          <a:stretch/>
        </p:blipFill>
        <p:spPr>
          <a:xfrm>
            <a:off x="993513" y="1547589"/>
            <a:ext cx="1528775" cy="1698659"/>
          </a:xfrm>
          <a:prstGeom prst="rect">
            <a:avLst/>
          </a:prstGeom>
          <a:noFill/>
          <a:ln>
            <a:noFill/>
          </a:ln>
        </p:spPr>
      </p:pic>
    </p:spTree>
    <p:extLst>
      <p:ext uri="{BB962C8B-B14F-4D97-AF65-F5344CB8AC3E}">
        <p14:creationId xmlns:p14="http://schemas.microsoft.com/office/powerpoint/2010/main" val="8439226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uidable資料テンプレート集" id="{136A3FB9-E21C-B443-8F79-EE0D6669D40F}" vid="{40E59D8D-6602-7044-B3A2-910A26A3E817}"/>
    </a:ext>
  </a:extLst>
</a:theme>
</file>

<file path=ppt/theme/theme2.xml><?xml version="1.0" encoding="utf-8"?>
<a:theme xmlns:a="http://schemas.openxmlformats.org/drawingml/2006/main" name="Office テーマ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33146</TotalTime>
  <Words>520</Words>
  <Application>Microsoft Macintosh PowerPoint</Application>
  <PresentationFormat>ユーザー設定</PresentationFormat>
  <Paragraphs>90</Paragraphs>
  <Slides>5</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vt:i4>
      </vt:variant>
    </vt:vector>
  </HeadingPairs>
  <TitlesOfParts>
    <vt:vector size="14" baseType="lpstr">
      <vt:lpstr>Meiryo UI</vt:lpstr>
      <vt:lpstr>Meiryo</vt:lpstr>
      <vt:lpstr>Meiryo</vt:lpstr>
      <vt:lpstr>Yu Gothic</vt:lpstr>
      <vt:lpstr>Yu Gothic</vt:lpstr>
      <vt:lpstr>Arial</vt:lpstr>
      <vt:lpstr>Century Gothic</vt:lpstr>
      <vt:lpstr>Roboto</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Kitada Sayuri</dc:creator>
  <cp:lastModifiedBy>仲本 優希</cp:lastModifiedBy>
  <cp:revision>220</cp:revision>
  <cp:lastPrinted>2023-06-02T08:28:30Z</cp:lastPrinted>
  <dcterms:created xsi:type="dcterms:W3CDTF">2022-12-10T02:53:00Z</dcterms:created>
  <dcterms:modified xsi:type="dcterms:W3CDTF">2024-01-11T05:51:31Z</dcterms:modified>
</cp:coreProperties>
</file>